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10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61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25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13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477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13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97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145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65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0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36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12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96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63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3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25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3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8094DB-A71A-451A-AE5D-DDB723EB0C7B}" type="datetimeFigureOut">
              <a:rPr lang="zh-TW" altLang="en-US" smtClean="0"/>
              <a:t>2017/1/10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52B06C3-0D1B-490C-A06C-7C658A8743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89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632965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亞斯伯格</a:t>
            </a:r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症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Asperger syndrome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34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150" y="0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1972" y="1465570"/>
            <a:ext cx="11539470" cy="5257201"/>
          </a:xfrm>
        </p:spPr>
        <p:txBody>
          <a:bodyPr>
            <a:no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亞斯伯格症候群，是一種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自閉症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光譜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其重要特徵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社交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非言語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交際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困難，同時伴隨著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興趣狹隘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重複特定行為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，但相較於其他泛自閉症障礙，仍相對保有語言及認知發展。亞斯伯格症患者的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智力正常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，其中</a:t>
            </a:r>
            <a:r>
              <a:rPr lang="zh-TW" altLang="en-US" sz="32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有許多人智商偏高具有天賦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，只有極少數的人屬於高智商，經常出現肢體笨拙和語言表達方式異常等狀況，偶爾會發出怪聲音，但並不作為診斷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依據。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症狀一般在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兩歲前出現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，並伴隨患者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終生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整體約有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％為男性</a:t>
            </a:r>
          </a:p>
          <a:p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70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lang="zh-TW" altLang="en-US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44699" y="1313645"/>
            <a:ext cx="11616743" cy="554435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造成亞斯伯格症的</a:t>
            </a:r>
            <a:r>
              <a:rPr lang="zh-TW" altLang="en-US" sz="40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確切原因尚未釐清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；雖然可能有部分遺傳因素，但現在背後並無基因學基礎得出的結論支撐，環境也被認定是關鍵因素之一。腦部顯影技術現在並無法釐清常見的潛在問題。</a:t>
            </a:r>
          </a:p>
          <a:p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其他特徵：注意力渙散、專注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力弱</a:t>
            </a:r>
            <a:r>
              <a:rPr lang="en-US" altLang="zh-TW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短暫、舉一反三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的能力較正常人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弱、較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常人容易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緊張、組織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能力較正常人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弱、難以</a:t>
            </a:r>
            <a:r>
              <a:rPr lang="zh-TW" altLang="en-US" sz="3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類化、歸納學習或接觸得來的東西或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資訊、四肢笨拙、知覺敏感、固執古板</a:t>
            </a:r>
            <a:r>
              <a:rPr lang="en-US" altLang="zh-TW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TW" altLang="en-US" sz="39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zh-TW" altLang="en-US" sz="3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390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治療方式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" y="1864815"/>
            <a:ext cx="12191999" cy="4993185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亞斯伯格症不限於單一治療方式，然而支撐特定干預措施的療效證據亦有限；治療目標在於</a:t>
            </a:r>
            <a:r>
              <a:rPr lang="zh-TW" altLang="en-US" sz="36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改進較弱的溝通技巧、強迫症、重複的例行工作和肢體動作不協調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。干預措施包含社交技巧的訓練、認知的行為治療、物理治療、言談治療、父母職能訓練和心理或焦慮等相關問題的藥物治療。隨著年紀增長，大部分兒童患者的情況會改善，但</a:t>
            </a:r>
            <a:r>
              <a:rPr lang="zh-TW" altLang="en-US" sz="36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社交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36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溝通障礙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通常仍持續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存在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632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-2" y="1352282"/>
            <a:ext cx="12192001" cy="6375041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室內的亞斯伯格症候群學生，在初次步入陌生的環境，先讓學生預先在教室內有一段時間可以熟悉環境，降低他的抗拒感，並建議在第一次到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班級的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時候，由班級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導師帶領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學生去認識、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介紹其他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學生，以便加速孩童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熟悉環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境</a:t>
            </a: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在升年級或轉換教室時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，可讓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教師盡可能安排孩童較熟悉的同學一起坐，以免孩童產生畏懼、焦慮</a:t>
            </a:r>
            <a:r>
              <a:rPr lang="zh-TW" altLang="en-US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en-US" sz="36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情緒，減少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孩童重新適應的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時間。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學生適應方式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21522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謝謝大家</a:t>
            </a:r>
            <a:r>
              <a:rPr lang="en-US" altLang="zh-TW" sz="7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~~~</a:t>
            </a:r>
            <a:endParaRPr lang="zh-TW" altLang="en-US" sz="7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2278943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38</TotalTime>
  <Words>449</Words>
  <Application>Microsoft Office PowerPoint</Application>
  <PresentationFormat>寬螢幕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新細明體</vt:lpstr>
      <vt:lpstr>Arial</vt:lpstr>
      <vt:lpstr>Tw Cen MT</vt:lpstr>
      <vt:lpstr>小水滴</vt:lpstr>
      <vt:lpstr>亞斯伯格症</vt:lpstr>
      <vt:lpstr>簡介</vt:lpstr>
      <vt:lpstr>簡介</vt:lpstr>
      <vt:lpstr>治療方式</vt:lpstr>
      <vt:lpstr>學生適應方式</vt:lpstr>
      <vt:lpstr>謝謝大家~~~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亞斯伯格症</dc:title>
  <dc:creator>ASUS</dc:creator>
  <cp:lastModifiedBy>ASUS</cp:lastModifiedBy>
  <cp:revision>8</cp:revision>
  <dcterms:created xsi:type="dcterms:W3CDTF">2017-01-09T12:21:45Z</dcterms:created>
  <dcterms:modified xsi:type="dcterms:W3CDTF">2017-01-10T15:31:38Z</dcterms:modified>
</cp:coreProperties>
</file>