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0"/>
  </p:notesMasterIdLst>
  <p:sldIdLst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5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FB12-0E6B-4A0B-9605-5F48B4DC5A0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4C698-69E1-4501-AFC2-23BBB92684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24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52ACF1-CD8E-4E3F-902B-75AEB7246838}" type="slidenum">
              <a:rPr lang="en-US" altLang="zh-TW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>Type your grade.</a:t>
            </a: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7156CC53-440F-40CA-8FFF-08F5B5136101}" type="slidenum">
              <a:rPr lang="en-US" altLang="zh-TW" smtClean="0">
                <a:latin typeface="Calibri" pitchFamily="34" charset="0"/>
                <a:ea typeface="微軟正黑體" pitchFamily="34" charset="-12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 altLang="zh-TW" smtClean="0"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08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12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86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61AC-A913-470D-A7F8-5C587F54E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080B-B32B-4D89-929C-E9399FA87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EB5F-0099-431F-A5BA-2BF6A5E7F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4843A-1E55-490A-BD3D-340713920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7D96-DACD-43A6-8FE2-D89ACD8C0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7295-5162-4275-AA1F-45B032EF1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F9306-5C6E-43E9-B7AC-5B4C4833D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9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BDBD7-24EC-428C-B9F4-5CC01D16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38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F65E-DD75-4619-B7B6-3D7935B39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2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CBF5B-D05D-435C-80EB-D8E57928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8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3027-2CE1-4127-AAED-A9AF1E952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19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55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1D3641"/>
                </a:solidFill>
              </a:rPr>
              <a:pPr/>
              <a:t>2017/1/11</a:t>
            </a:fld>
            <a:endParaRPr lang="zh-TW" alt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1D3641"/>
                </a:solidFill>
              </a:rPr>
              <a:pPr/>
              <a:t>‹#›</a:t>
            </a:fld>
            <a:endParaRPr lang="zh-TW" alt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8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89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14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662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43407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95258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37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2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509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929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7974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5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65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43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548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889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63704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85745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266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796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0412-D1C6-48F4-89B2-E118B4437DEF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59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942B-6651-45BE-975D-BEFC3D59755E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45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2ECF-4003-4A75-93E6-01529796F0C4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899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13149-168C-4A55-9EBB-CDD4B2389C0D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2592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996B0-9C2F-4F42-94DB-0AF47C20D436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423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548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A1D7-EEE2-4451-8D23-2DC602DD1723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8766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C439-B285-473B-9E89-7C3A42FFE7CC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3326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9DE1-40C8-4D67-91F7-BD1A87032B27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6443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8B0F-C8C9-45E5-B5C8-5CB4B7987CE7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5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2652-1A56-4746-B769-9AB9C4A46FA9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1339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C96C-D3CC-4796-AAD2-83886B91B5B8}" type="slidenum">
              <a:rPr lang="en-GB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91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943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95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05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67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316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42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655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421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5973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785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76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74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0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91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407C-29DE-4D66-8AD1-4BDE6CC85E99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B071-D041-452D-B6D3-F52C621D0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03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請按一下滑鼠，編輯題名文字格式。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微軟正黑體" charset="-12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微軟正黑體" charset="-12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5D25BE53-D950-4A8A-8ABB-7C7CEA76C92B}" type="slidenum">
              <a:rPr lang="en-US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微軟正黑體" charset="-12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314B89-0936-40B6-84AA-F71F221E24B5}" type="datetimeFigureOut">
              <a:rPr lang="zh-TW" altLang="en-US" smtClean="0">
                <a:solidFill>
                  <a:srgbClr val="DFE6D0"/>
                </a:solidFill>
              </a:rPr>
              <a:pPr/>
              <a:t>2017/1/11</a:t>
            </a:fld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5B2B18-0E9D-40DD-BC8E-FE9514A4F279}" type="slidenum">
              <a:rPr lang="zh-TW" altLang="en-US" smtClean="0">
                <a:solidFill>
                  <a:srgbClr val="DFE6D0"/>
                </a:solidFill>
              </a:rPr>
              <a:pPr/>
              <a:t>‹#›</a:t>
            </a:fld>
            <a:endParaRPr lang="zh-TW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44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fsdhn ifez iez 6754 fg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zh-TW" b="1">
                <a:solidFill>
                  <a:srgbClr val="000000"/>
                </a:solidFill>
                <a:ea typeface="新細明體" charset="-120"/>
              </a:rPr>
              <a:t>Page </a:t>
            </a:r>
            <a:fld id="{E84FEFAB-7EF8-4577-ABE8-87E2F17BFDE6}" type="slidenum">
              <a:rPr lang="fr-FR" altLang="zh-TW" b="1">
                <a:solidFill>
                  <a:srgbClr val="000000"/>
                </a:solidFill>
                <a:ea typeface="新細明體" charset="-120"/>
              </a:rPr>
              <a:pPr/>
              <a:t>‹#›</a:t>
            </a:fld>
            <a:endParaRPr lang="fr-FR" altLang="zh-TW" b="1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TW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5FE3D-5BCF-4A36-BA41-3EAA8C7A82F3}" type="slidenum">
              <a:rPr lang="en-GB" altLang="zh-TW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3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3C9199-BA17-49E6-B71B-99561428C474}" type="datetimeFigureOut">
              <a:rPr lang="zh-TW" altLang="en-US" smtClean="0">
                <a:solidFill>
                  <a:prstClr val="white"/>
                </a:solidFill>
              </a:rPr>
              <a:pPr/>
              <a:t>2017/1/11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16C46C0-0FD0-4B3E-A02E-7684754F58D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2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"/>
          <p:cNvSpPr>
            <a:spLocks noChangeArrowheads="1"/>
          </p:cNvSpPr>
          <p:nvPr/>
        </p:nvSpPr>
        <p:spPr bwMode="auto">
          <a:xfrm>
            <a:off x="431800" y="271314"/>
            <a:ext cx="8351838" cy="5867400"/>
          </a:xfrm>
          <a:prstGeom prst="ellipse">
            <a:avLst/>
          </a:prstGeom>
          <a:solidFill>
            <a:srgbClr val="FFFFFF"/>
          </a:solidFill>
          <a:ln w="16524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00174" y="1563317"/>
            <a:ext cx="8207375" cy="3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微軟正黑體" charset="-12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TW" altLang="en-US" sz="8000" b="1" dirty="0">
                <a:solidFill>
                  <a:srgbClr val="0078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loHoneycrisp" charset="0"/>
              </a:rPr>
              <a:t>英語教學分享</a:t>
            </a:r>
            <a:endParaRPr lang="en-US" altLang="zh-TW" sz="8000" b="1" dirty="0" smtClean="0">
              <a:solidFill>
                <a:srgbClr val="0078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loHoneycrisp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zh-TW" sz="2000" b="1" dirty="0" smtClean="0">
              <a:solidFill>
                <a:srgbClr val="0078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loHoneycrisp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zh-TW" sz="3200" b="1" dirty="0" smtClean="0">
              <a:solidFill>
                <a:srgbClr val="0078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loHoneycrisp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TW" altLang="en-US" sz="7200" b="1" dirty="0" smtClean="0">
                <a:solidFill>
                  <a:srgbClr val="2D2DB9">
                    <a:lumMod val="75000"/>
                  </a:srgbClr>
                </a:solidFill>
                <a:latin typeface="HelloHoneycrisp" charset="0"/>
              </a:rPr>
              <a:t> </a:t>
            </a:r>
            <a:r>
              <a:rPr lang="en-US" altLang="zh-TW" sz="7200" b="1" dirty="0" smtClean="0">
                <a:solidFill>
                  <a:srgbClr val="2D2DB9">
                    <a:lumMod val="75000"/>
                  </a:srgbClr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Patrick</a:t>
            </a:r>
            <a:endParaRPr lang="en-US" sz="7200" b="1" dirty="0" smtClean="0">
              <a:solidFill>
                <a:srgbClr val="2D2DB9">
                  <a:lumMod val="75000"/>
                </a:srgbClr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248150"/>
            <a:ext cx="333375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0789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4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5" y="13175"/>
            <a:ext cx="226774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70"/>
          <a:stretch/>
        </p:blipFill>
        <p:spPr bwMode="auto">
          <a:xfrm>
            <a:off x="4644009" y="13175"/>
            <a:ext cx="2304256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E:\PEARSON_EBOOK\ebook\content\fscommand\Components\Unit 5\Pictures\彩_S6U5SP_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89" y="4468563"/>
            <a:ext cx="2519363" cy="2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14" y="4468813"/>
            <a:ext cx="25177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 bwMode="auto">
          <a:xfrm>
            <a:off x="1907704" y="4468813"/>
            <a:ext cx="2343506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b="1"/>
          <a:stretch/>
        </p:blipFill>
        <p:spPr bwMode="auto">
          <a:xfrm>
            <a:off x="1903859" y="2389438"/>
            <a:ext cx="2524125" cy="219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/>
          <a:stretch/>
        </p:blipFill>
        <p:spPr bwMode="auto">
          <a:xfrm>
            <a:off x="4424139" y="2389438"/>
            <a:ext cx="2524125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0626910">
            <a:off x="90405" y="401824"/>
            <a:ext cx="372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Game Time!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9626"/>
            <a:ext cx="241176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79626"/>
            <a:ext cx="2376264" cy="238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79625"/>
            <a:ext cx="2267744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6921"/>
          <a:stretch/>
        </p:blipFill>
        <p:spPr bwMode="auto">
          <a:xfrm>
            <a:off x="7055768" y="2079626"/>
            <a:ext cx="208823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251520" y="5013176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train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2483768" y="5013176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bus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4788024" y="5013176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bike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7092280" y="5013176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on foot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0626910">
            <a:off x="90405" y="401824"/>
            <a:ext cx="372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Game Time!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51520" y="4437112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en-US" altLang="zh-TW" sz="48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MRT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2267743" y="4437112"/>
            <a:ext cx="2592289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scooter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5148064" y="4437112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on foot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2915816" y="5805264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taxi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b="1"/>
          <a:stretch/>
        </p:blipFill>
        <p:spPr bwMode="auto">
          <a:xfrm>
            <a:off x="1" y="2079626"/>
            <a:ext cx="2195736" cy="238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70"/>
          <a:stretch/>
        </p:blipFill>
        <p:spPr bwMode="auto">
          <a:xfrm>
            <a:off x="1475656" y="2079626"/>
            <a:ext cx="2304256" cy="239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6921"/>
          <a:stretch/>
        </p:blipFill>
        <p:spPr bwMode="auto">
          <a:xfrm>
            <a:off x="3059832" y="2085366"/>
            <a:ext cx="208823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 descr="E:\PEARSON_EBOOK\ebook\content\fscommand\Components\Unit 5\Pictures\彩_S6U5SP_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09" y="2085366"/>
            <a:ext cx="2375347" cy="2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85617"/>
            <a:ext cx="2376264" cy="238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/>
          <a:stretch/>
        </p:blipFill>
        <p:spPr bwMode="auto">
          <a:xfrm>
            <a:off x="6876256" y="2085616"/>
            <a:ext cx="2304256" cy="238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4932040" y="5791512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bus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6948264" y="5805264"/>
            <a:ext cx="1728192" cy="720080"/>
          </a:xfrm>
          <a:prstGeom prst="wedgeRoundRectCallout">
            <a:avLst>
              <a:gd name="adj1" fmla="val -13558"/>
              <a:gd name="adj2" fmla="val 185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by car</a:t>
            </a:r>
            <a:endParaRPr lang="zh-TW" altLang="en-US" sz="4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9600" b="1" dirty="0" smtClean="0"/>
              <a:t>The End</a:t>
            </a:r>
            <a:endParaRPr lang="zh-TW" altLang="en-US" sz="9600" b="1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27584" y="42930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/>
              <a:t>Thanks for your listening.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669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33400"/>
            <a:ext cx="8888413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橢圓形圖說文字 1"/>
          <p:cNvSpPr/>
          <p:nvPr/>
        </p:nvSpPr>
        <p:spPr>
          <a:xfrm>
            <a:off x="1043608" y="2060848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1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橢圓形圖說文字 3"/>
          <p:cNvSpPr/>
          <p:nvPr/>
        </p:nvSpPr>
        <p:spPr>
          <a:xfrm>
            <a:off x="5004048" y="2060848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2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4139952" y="2501280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3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1031032" y="3030686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4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2339752" y="3030686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5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1004193" y="3560861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6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2465313" y="3933056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7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4355976" y="3933056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8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1259632" y="4437112"/>
            <a:ext cx="648072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prstClr val="white"/>
                </a:solidFill>
                <a:latin typeface="Comic Sans MS" panose="030F0702030302020204" pitchFamily="66" charset="0"/>
              </a:rPr>
              <a:t>9</a:t>
            </a:r>
            <a:endParaRPr lang="zh-TW" altLang="en-US" sz="3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1619671" y="4941168"/>
            <a:ext cx="720081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3000" b="1" dirty="0">
                <a:solidFill>
                  <a:prstClr val="white"/>
                </a:solidFill>
                <a:latin typeface="Comic Sans MS" panose="030F0702030302020204" pitchFamily="66" charset="0"/>
              </a:rPr>
              <a:t>10</a:t>
            </a:r>
            <a:endParaRPr lang="zh-TW" altLang="en-US" sz="30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4355975" y="4941168"/>
            <a:ext cx="720081" cy="576064"/>
          </a:xfrm>
          <a:prstGeom prst="wedgeEllipseCallout">
            <a:avLst>
              <a:gd name="adj1" fmla="val -14219"/>
              <a:gd name="adj2" fmla="val 2281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3000" b="1" dirty="0">
                <a:solidFill>
                  <a:prstClr val="white"/>
                </a:solidFill>
                <a:latin typeface="Comic Sans MS" panose="030F0702030302020204" pitchFamily="66" charset="0"/>
              </a:rPr>
              <a:t>11</a:t>
            </a:r>
            <a:endParaRPr lang="zh-TW" altLang="en-US" sz="30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^^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0" y="414490"/>
            <a:ext cx="538141" cy="566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74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15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T-shirt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1" y="1844824"/>
            <a:ext cx="1907703" cy="191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70" y="1844824"/>
            <a:ext cx="1928614" cy="193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49" y="1844823"/>
            <a:ext cx="2155267" cy="215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78" y="2528558"/>
            <a:ext cx="1798637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3" y="4330370"/>
            <a:ext cx="2149203" cy="21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39" y="4509120"/>
            <a:ext cx="1970769" cy="19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8903"/>
            <a:ext cx="1705397" cy="156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78" y="4635765"/>
            <a:ext cx="1539488" cy="15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107504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jeans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36512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dress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9512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shorts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520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jacket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324544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skirt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4142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shoes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4142" y="116632"/>
            <a:ext cx="4077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socks</a:t>
            </a:r>
            <a:endParaRPr lang="zh-TW" altLang="en-US" sz="8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5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8" y="2852936"/>
            <a:ext cx="17970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39564"/>
            <a:ext cx="1610729" cy="161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1440160" cy="13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84984"/>
            <a:ext cx="143762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" y="2420888"/>
            <a:ext cx="202718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11244" b="-347"/>
          <a:stretch/>
        </p:blipFill>
        <p:spPr bwMode="auto">
          <a:xfrm>
            <a:off x="2483768" y="2420888"/>
            <a:ext cx="202968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15716"/>
          <a:stretch/>
        </p:blipFill>
        <p:spPr bwMode="auto">
          <a:xfrm>
            <a:off x="4702554" y="2420888"/>
            <a:ext cx="202968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/>
          <a:stretch/>
        </p:blipFill>
        <p:spPr bwMode="auto">
          <a:xfrm>
            <a:off x="6934802" y="2420888"/>
            <a:ext cx="202968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06701 0.25278 C 0.08107 0.30996 0.10208 0.34121 0.12396 0.34121 C 0.14896 0.34121 0.16892 0.30996 0.18298 0.25278 L 0.25 -2.22222E-6 " pathEditMode="relative" rAng="0" ptsTypes="FffFF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7037E-7 L 0.31702 0.25069 C 0.33108 0.30741 0.35209 0.33819 0.37396 0.33819 C 0.39896 0.33819 0.41893 0.30741 0.43299 0.25069 L 0.5 3.7037E-7 " pathEditMode="relative" rAng="0" ptsTypes="FffFF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3541 0.2412 C -0.16371 0.29491 -0.20607 0.32755 -0.25034 0.32755 C -0.30069 0.32755 -0.34114 0.29491 -0.36944 0.2412 L -0.50399 3.7037E-7 " pathEditMode="relative" rAng="0" ptsTypes="FffFF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6701 0.25093 C 0.08108 0.30764 0.10208 0.33819 0.12396 0.33819 C 0.14896 0.33819 0.16892 0.30764 0.18299 0.25093 L 0.25 3.7037E-7 " pathEditMode="relative" rAng="0" ptsTypes="FffFF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72 -0.025 L -0.35573 0.21551 C -0.32795 0.26968 -0.28646 0.30047 -0.24288 0.30047 C -0.1934 0.30047 -0.15365 0.26968 -0.12587 0.21551 L 0.00729 -0.025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9791 0.25694 C -0.23941 0.31505 -0.30139 0.34861 -0.36597 0.34861 C -0.43975 0.34861 -0.49861 0.31505 -0.5401 0.25694 L -0.73767 3.7037E-7 " pathEditMode="relative" rAng="0" ptsTypes="FffFF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92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439150" cy="5480050"/>
          </a:xfrm>
          <a:solidFill>
            <a:srgbClr val="00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altLang="zh-TW" sz="8000" b="1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Who Wants</a:t>
            </a:r>
            <a:br>
              <a:rPr lang="en-GB" altLang="zh-TW" sz="8000" b="1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GB" altLang="zh-TW" sz="8000" b="1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 Be</a:t>
            </a:r>
            <a:br>
              <a:rPr lang="en-GB" altLang="zh-TW" sz="8000" b="1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GB" altLang="zh-TW" sz="8000" b="1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 Millionaire?</a:t>
            </a:r>
            <a:r>
              <a:rPr lang="en-GB" altLang="zh-TW" sz="8000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GB" altLang="zh-TW" sz="8000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8000" dirty="0" smtClean="0">
                <a:solidFill>
                  <a:schemeClr val="accent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百萬富翁</a:t>
            </a:r>
            <a:endParaRPr lang="en-US" altLang="zh-TW" sz="8000" dirty="0" smtClean="0">
              <a:solidFill>
                <a:schemeClr val="accent3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087787"/>
      </p:ext>
    </p:extLst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696"/>
            <a:ext cx="7772400" cy="446449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zh-TW" sz="12000" dirty="0" smtClean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Clothing</a:t>
            </a:r>
            <a:br>
              <a:rPr lang="en-US" altLang="zh-TW" sz="12000" dirty="0" smtClean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12000" dirty="0" smtClean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衣物</a:t>
            </a:r>
            <a:endParaRPr lang="en-US" altLang="zh-TW" sz="12000" dirty="0" smtClean="0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1224136"/>
          </a:xfrm>
          <a:solidFill>
            <a:schemeClr val="bg2">
              <a:lumMod val="50000"/>
            </a:schemeClr>
          </a:solidFill>
        </p:spPr>
        <p:txBody>
          <a:bodyPr anchor="ctr"/>
          <a:lstStyle/>
          <a:p>
            <a:r>
              <a:rPr lang="en-US" altLang="zh-TW" sz="48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Hooray!!</a:t>
            </a:r>
            <a:endParaRPr lang="zh-TW" altLang="en-US" sz="48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4387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93407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8000" b="1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Question 1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8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433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5138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5945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70892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scarf</a:t>
            </a:r>
            <a:endParaRPr lang="en-US" altLang="zh-TW" sz="5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pants</a:t>
            </a:r>
            <a:endParaRPr lang="en-US" altLang="zh-TW" sz="5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pullover</a:t>
            </a:r>
          </a:p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miniskirt</a:t>
            </a:r>
            <a:endParaRPr lang="en-US" altLang="zh-TW" sz="5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49725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49725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3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1479"/>
          <a:stretch/>
        </p:blipFill>
        <p:spPr bwMode="auto">
          <a:xfrm>
            <a:off x="2987824" y="260648"/>
            <a:ext cx="2977547" cy="23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77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475104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92D05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374292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5945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70892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scarf (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圍巾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en-US" altLang="zh-TW" sz="5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pants</a:t>
            </a:r>
            <a:r>
              <a:rPr lang="zh-TW" altLang="en-US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褲子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en-US" altLang="zh-TW" sz="5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pullover</a:t>
            </a:r>
            <a:r>
              <a:rPr lang="zh-TW" altLang="en-US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套頭毛衣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en-US" altLang="zh-TW" sz="5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 b="1" baseline="10000" dirty="0" smtClean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 </a:t>
            </a:r>
            <a:r>
              <a:rPr lang="en-US" altLang="zh-TW" sz="5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miniskirt</a:t>
            </a:r>
            <a:r>
              <a:rPr lang="zh-TW" altLang="en-US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迷你裙</a:t>
            </a:r>
            <a:r>
              <a:rPr lang="en-GB" altLang="zh-TW" sz="5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en-US" altLang="zh-TW" sz="5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49725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49725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33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1479"/>
          <a:stretch/>
        </p:blipFill>
        <p:spPr bwMode="auto">
          <a:xfrm>
            <a:off x="2987824" y="260648"/>
            <a:ext cx="2977547" cy="23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978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微軟正黑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微軟正黑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佈景主題4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98</Words>
  <Application>Microsoft Office PowerPoint</Application>
  <PresentationFormat>如螢幕大小 (4:3)</PresentationFormat>
  <Paragraphs>52</Paragraphs>
  <Slides>13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Office 佈景主題</vt:lpstr>
      <vt:lpstr>1_Office 佈景主題</vt:lpstr>
      <vt:lpstr>茅草</vt:lpstr>
      <vt:lpstr>佈景主題4</vt:lpstr>
      <vt:lpstr>Default Design</vt:lpstr>
      <vt:lpstr>鳳舞九天</vt:lpstr>
      <vt:lpstr>PowerPoint 簡報</vt:lpstr>
      <vt:lpstr>PowerPoint 簡報</vt:lpstr>
      <vt:lpstr>PowerPoint 簡報</vt:lpstr>
      <vt:lpstr>PowerPoint 簡報</vt:lpstr>
      <vt:lpstr>Who Wants To Be A Millionaire? 百萬富翁</vt:lpstr>
      <vt:lpstr>Clothing 衣物</vt:lpstr>
      <vt:lpstr>Question 1</vt:lpstr>
      <vt:lpstr>PowerPoint 簡報</vt:lpstr>
      <vt:lpstr>PowerPoint 簡報</vt:lpstr>
      <vt:lpstr>PowerPoint 簡報</vt:lpstr>
      <vt:lpstr>PowerPoint 簡報</vt:lpstr>
      <vt:lpstr>PowerPoint 簡報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2017-01-11T00:08:33Z</dcterms:created>
  <dcterms:modified xsi:type="dcterms:W3CDTF">2017-01-11T00:24:11Z</dcterms:modified>
</cp:coreProperties>
</file>