
<file path=[Content_Types].xml><?xml version="1.0" encoding="utf-8"?>
<Types xmlns="http://schemas.openxmlformats.org/package/2006/content-types">
  <Default Extension="xml" ContentType="application/xml"/>
  <Default Extension="jpeg" ContentType="image/jpeg"/>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9" r:id="rId1"/>
  </p:sldMasterIdLst>
  <p:notesMasterIdLst>
    <p:notesMasterId r:id="rId69"/>
  </p:notesMasterIdLst>
  <p:handoutMasterIdLst>
    <p:handoutMasterId r:id="rId70"/>
  </p:handoutMasterIdLst>
  <p:sldIdLst>
    <p:sldId id="256" r:id="rId2"/>
    <p:sldId id="351" r:id="rId3"/>
    <p:sldId id="352" r:id="rId4"/>
    <p:sldId id="353" r:id="rId5"/>
    <p:sldId id="354" r:id="rId6"/>
    <p:sldId id="355" r:id="rId7"/>
    <p:sldId id="356" r:id="rId8"/>
    <p:sldId id="357" r:id="rId9"/>
    <p:sldId id="358" r:id="rId10"/>
    <p:sldId id="306" r:id="rId11"/>
    <p:sldId id="257" r:id="rId12"/>
    <p:sldId id="341" r:id="rId13"/>
    <p:sldId id="345" r:id="rId14"/>
    <p:sldId id="342" r:id="rId15"/>
    <p:sldId id="362" r:id="rId16"/>
    <p:sldId id="363" r:id="rId17"/>
    <p:sldId id="364" r:id="rId18"/>
    <p:sldId id="365" r:id="rId19"/>
    <p:sldId id="366" r:id="rId20"/>
    <p:sldId id="367" r:id="rId21"/>
    <p:sldId id="368" r:id="rId22"/>
    <p:sldId id="369" r:id="rId23"/>
    <p:sldId id="370" r:id="rId24"/>
    <p:sldId id="371" r:id="rId25"/>
    <p:sldId id="372" r:id="rId26"/>
    <p:sldId id="373" r:id="rId27"/>
    <p:sldId id="374" r:id="rId28"/>
    <p:sldId id="375" r:id="rId29"/>
    <p:sldId id="376" r:id="rId30"/>
    <p:sldId id="377" r:id="rId31"/>
    <p:sldId id="378" r:id="rId32"/>
    <p:sldId id="379" r:id="rId33"/>
    <p:sldId id="380" r:id="rId34"/>
    <p:sldId id="381" r:id="rId35"/>
    <p:sldId id="382" r:id="rId36"/>
    <p:sldId id="383" r:id="rId37"/>
    <p:sldId id="384" r:id="rId38"/>
    <p:sldId id="385" r:id="rId39"/>
    <p:sldId id="386" r:id="rId40"/>
    <p:sldId id="387" r:id="rId41"/>
    <p:sldId id="388" r:id="rId42"/>
    <p:sldId id="389" r:id="rId43"/>
    <p:sldId id="390" r:id="rId44"/>
    <p:sldId id="391" r:id="rId45"/>
    <p:sldId id="392" r:id="rId46"/>
    <p:sldId id="393" r:id="rId47"/>
    <p:sldId id="359" r:id="rId48"/>
    <p:sldId id="360" r:id="rId49"/>
    <p:sldId id="343" r:id="rId50"/>
    <p:sldId id="344" r:id="rId51"/>
    <p:sldId id="314" r:id="rId52"/>
    <p:sldId id="315" r:id="rId53"/>
    <p:sldId id="316" r:id="rId54"/>
    <p:sldId id="317" r:id="rId55"/>
    <p:sldId id="318" r:id="rId56"/>
    <p:sldId id="319" r:id="rId57"/>
    <p:sldId id="320" r:id="rId58"/>
    <p:sldId id="321" r:id="rId59"/>
    <p:sldId id="322" r:id="rId60"/>
    <p:sldId id="259" r:id="rId61"/>
    <p:sldId id="260" r:id="rId62"/>
    <p:sldId id="305" r:id="rId63"/>
    <p:sldId id="346" r:id="rId64"/>
    <p:sldId id="347" r:id="rId65"/>
    <p:sldId id="348" r:id="rId66"/>
    <p:sldId id="349" r:id="rId67"/>
    <p:sldId id="361"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43"/>
    <p:restoredTop sz="94727"/>
  </p:normalViewPr>
  <p:slideViewPr>
    <p:cSldViewPr snapToGrid="0" snapToObjects="1">
      <p:cViewPr>
        <p:scale>
          <a:sx n="83" d="100"/>
          <a:sy n="83" d="100"/>
        </p:scale>
        <p:origin x="1376" y="2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9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handoutMaster" Target="handoutMasters/handoutMaster1.xml"/><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37663E-BC46-734B-BB8B-87EAF278C5F7}" type="doc">
      <dgm:prSet loTypeId="urn:microsoft.com/office/officeart/2005/8/layout/hList7#1" loCatId="list" qsTypeId="urn:microsoft.com/office/officeart/2005/8/quickstyle/simple4" qsCatId="simple" csTypeId="urn:microsoft.com/office/officeart/2005/8/colors/accent1_2" csCatId="accent1" phldr="1"/>
      <dgm:spPr/>
    </dgm:pt>
    <dgm:pt modelId="{5A00AABC-A33A-9741-A9C2-4DFDAB11EDD9}">
      <dgm:prSet phldrT="[Text]"/>
      <dgm:spPr/>
      <dgm:t>
        <a:bodyPr/>
        <a:lstStyle/>
        <a:p>
          <a:r>
            <a:rPr lang="zh-TW" altLang="en-US" dirty="0" smtClean="0"/>
            <a:t>現在</a:t>
          </a:r>
          <a:endParaRPr lang="en-US" dirty="0"/>
        </a:p>
      </dgm:t>
    </dgm:pt>
    <dgm:pt modelId="{2F688062-C6FE-8441-A2D2-F8F042EA8DFA}" type="parTrans" cxnId="{675A55BC-F92D-8342-A49D-274045460FA9}">
      <dgm:prSet/>
      <dgm:spPr/>
      <dgm:t>
        <a:bodyPr/>
        <a:lstStyle/>
        <a:p>
          <a:endParaRPr lang="en-US"/>
        </a:p>
      </dgm:t>
    </dgm:pt>
    <dgm:pt modelId="{BEA9E384-A5C8-3E4F-9F6C-A27F76D7B5C1}" type="sibTrans" cxnId="{675A55BC-F92D-8342-A49D-274045460FA9}">
      <dgm:prSet/>
      <dgm:spPr/>
      <dgm:t>
        <a:bodyPr/>
        <a:lstStyle/>
        <a:p>
          <a:endParaRPr lang="en-US"/>
        </a:p>
      </dgm:t>
    </dgm:pt>
    <dgm:pt modelId="{6AE5B708-6C98-8C4B-BAA8-B5CCF72A082F}">
      <dgm:prSet phldrT="[Text]"/>
      <dgm:spPr/>
      <dgm:t>
        <a:bodyPr/>
        <a:lstStyle/>
        <a:p>
          <a:r>
            <a:rPr lang="zh-TW" altLang="en-US" dirty="0" smtClean="0"/>
            <a:t>過去</a:t>
          </a:r>
          <a:endParaRPr lang="en-US" dirty="0"/>
        </a:p>
      </dgm:t>
    </dgm:pt>
    <dgm:pt modelId="{BA1A3059-A4E0-D140-A0DA-2C56657086F1}" type="parTrans" cxnId="{EBA51E3A-970F-B746-90F7-D16B83FFBBF9}">
      <dgm:prSet/>
      <dgm:spPr/>
      <dgm:t>
        <a:bodyPr/>
        <a:lstStyle/>
        <a:p>
          <a:endParaRPr lang="en-US"/>
        </a:p>
      </dgm:t>
    </dgm:pt>
    <dgm:pt modelId="{57C46A55-2C99-3E47-98E0-31FB98604916}" type="sibTrans" cxnId="{EBA51E3A-970F-B746-90F7-D16B83FFBBF9}">
      <dgm:prSet/>
      <dgm:spPr/>
      <dgm:t>
        <a:bodyPr/>
        <a:lstStyle/>
        <a:p>
          <a:endParaRPr lang="en-US"/>
        </a:p>
      </dgm:t>
    </dgm:pt>
    <dgm:pt modelId="{C8A88EF7-92B8-E142-BD73-B093576A7BBB}">
      <dgm:prSet phldrT="[Text]"/>
      <dgm:spPr/>
      <dgm:t>
        <a:bodyPr/>
        <a:lstStyle/>
        <a:p>
          <a:r>
            <a:rPr lang="zh-TW" altLang="en-US" dirty="0" smtClean="0"/>
            <a:t>未來</a:t>
          </a:r>
          <a:endParaRPr lang="en-US" dirty="0"/>
        </a:p>
      </dgm:t>
    </dgm:pt>
    <dgm:pt modelId="{F9C9FB37-6D03-6F42-BC9E-4264CF27CB47}" type="parTrans" cxnId="{310F1F85-96AE-114D-AF9E-7978D2E9DA9D}">
      <dgm:prSet/>
      <dgm:spPr/>
      <dgm:t>
        <a:bodyPr/>
        <a:lstStyle/>
        <a:p>
          <a:endParaRPr lang="en-US"/>
        </a:p>
      </dgm:t>
    </dgm:pt>
    <dgm:pt modelId="{E9BE5074-0382-A94D-B631-D37ED138919B}" type="sibTrans" cxnId="{310F1F85-96AE-114D-AF9E-7978D2E9DA9D}">
      <dgm:prSet/>
      <dgm:spPr/>
      <dgm:t>
        <a:bodyPr/>
        <a:lstStyle/>
        <a:p>
          <a:endParaRPr lang="en-US"/>
        </a:p>
      </dgm:t>
    </dgm:pt>
    <dgm:pt modelId="{C8B8A09B-31EA-184C-BB6E-B6C3D2C9CA8F}" type="pres">
      <dgm:prSet presAssocID="{7B37663E-BC46-734B-BB8B-87EAF278C5F7}" presName="Name0" presStyleCnt="0">
        <dgm:presLayoutVars>
          <dgm:dir/>
          <dgm:resizeHandles val="exact"/>
        </dgm:presLayoutVars>
      </dgm:prSet>
      <dgm:spPr/>
    </dgm:pt>
    <dgm:pt modelId="{9015D3B1-8EBD-7849-9E14-AA8AD700833A}" type="pres">
      <dgm:prSet presAssocID="{7B37663E-BC46-734B-BB8B-87EAF278C5F7}" presName="fgShape" presStyleLbl="fgShp" presStyleIdx="0" presStyleCnt="1"/>
      <dgm:spPr/>
    </dgm:pt>
    <dgm:pt modelId="{256D334E-65B8-F140-B68E-2B71EFBAF665}" type="pres">
      <dgm:prSet presAssocID="{7B37663E-BC46-734B-BB8B-87EAF278C5F7}" presName="linComp" presStyleCnt="0"/>
      <dgm:spPr/>
    </dgm:pt>
    <dgm:pt modelId="{64A61FD4-BA09-FE4A-9245-BA6A8D10B73A}" type="pres">
      <dgm:prSet presAssocID="{5A00AABC-A33A-9741-A9C2-4DFDAB11EDD9}" presName="compNode" presStyleCnt="0"/>
      <dgm:spPr/>
    </dgm:pt>
    <dgm:pt modelId="{24F0707D-DECD-7C45-950E-7C225EDE18C7}" type="pres">
      <dgm:prSet presAssocID="{5A00AABC-A33A-9741-A9C2-4DFDAB11EDD9}" presName="bkgdShape" presStyleLbl="node1" presStyleIdx="0" presStyleCnt="3"/>
      <dgm:spPr/>
      <dgm:t>
        <a:bodyPr/>
        <a:lstStyle/>
        <a:p>
          <a:endParaRPr lang="en-US"/>
        </a:p>
      </dgm:t>
    </dgm:pt>
    <dgm:pt modelId="{4964ED9C-19CF-9F42-940A-5A89C92CD055}" type="pres">
      <dgm:prSet presAssocID="{5A00AABC-A33A-9741-A9C2-4DFDAB11EDD9}" presName="nodeTx" presStyleLbl="node1" presStyleIdx="0" presStyleCnt="3">
        <dgm:presLayoutVars>
          <dgm:bulletEnabled val="1"/>
        </dgm:presLayoutVars>
      </dgm:prSet>
      <dgm:spPr/>
      <dgm:t>
        <a:bodyPr/>
        <a:lstStyle/>
        <a:p>
          <a:endParaRPr lang="en-US"/>
        </a:p>
      </dgm:t>
    </dgm:pt>
    <dgm:pt modelId="{5124A94B-4DAB-BB41-83C5-735D9E6A93C1}" type="pres">
      <dgm:prSet presAssocID="{5A00AABC-A33A-9741-A9C2-4DFDAB11EDD9}" presName="invisiNode" presStyleLbl="node1" presStyleIdx="0" presStyleCnt="3"/>
      <dgm:spPr/>
    </dgm:pt>
    <dgm:pt modelId="{E0622F07-90DC-5043-9ABA-E2A04EF99317}" type="pres">
      <dgm:prSet presAssocID="{5A00AABC-A33A-9741-A9C2-4DFDAB11EDD9}" presName="imagNode" presStyleLbl="fgImgPlace1" presStyleIdx="0" presStyleCnt="3"/>
      <dgm:spPr/>
    </dgm:pt>
    <dgm:pt modelId="{07116EC0-FECE-A74D-88AA-CFB8D84AA65A}" type="pres">
      <dgm:prSet presAssocID="{BEA9E384-A5C8-3E4F-9F6C-A27F76D7B5C1}" presName="sibTrans" presStyleLbl="sibTrans2D1" presStyleIdx="0" presStyleCnt="0"/>
      <dgm:spPr/>
      <dgm:t>
        <a:bodyPr/>
        <a:lstStyle/>
        <a:p>
          <a:endParaRPr lang="en-US"/>
        </a:p>
      </dgm:t>
    </dgm:pt>
    <dgm:pt modelId="{894580A7-4A2D-BA45-8DDA-093EA23AE339}" type="pres">
      <dgm:prSet presAssocID="{6AE5B708-6C98-8C4B-BAA8-B5CCF72A082F}" presName="compNode" presStyleCnt="0"/>
      <dgm:spPr/>
    </dgm:pt>
    <dgm:pt modelId="{0F7262A6-BB7B-EF4B-B1DB-11CC103F9066}" type="pres">
      <dgm:prSet presAssocID="{6AE5B708-6C98-8C4B-BAA8-B5CCF72A082F}" presName="bkgdShape" presStyleLbl="node1" presStyleIdx="1" presStyleCnt="3"/>
      <dgm:spPr/>
      <dgm:t>
        <a:bodyPr/>
        <a:lstStyle/>
        <a:p>
          <a:endParaRPr lang="en-US"/>
        </a:p>
      </dgm:t>
    </dgm:pt>
    <dgm:pt modelId="{81E562BD-3C27-0A43-86F5-5DABBEC67488}" type="pres">
      <dgm:prSet presAssocID="{6AE5B708-6C98-8C4B-BAA8-B5CCF72A082F}" presName="nodeTx" presStyleLbl="node1" presStyleIdx="1" presStyleCnt="3">
        <dgm:presLayoutVars>
          <dgm:bulletEnabled val="1"/>
        </dgm:presLayoutVars>
      </dgm:prSet>
      <dgm:spPr/>
      <dgm:t>
        <a:bodyPr/>
        <a:lstStyle/>
        <a:p>
          <a:endParaRPr lang="en-US"/>
        </a:p>
      </dgm:t>
    </dgm:pt>
    <dgm:pt modelId="{7B52F464-6CF2-E94F-A30E-48038644B604}" type="pres">
      <dgm:prSet presAssocID="{6AE5B708-6C98-8C4B-BAA8-B5CCF72A082F}" presName="invisiNode" presStyleLbl="node1" presStyleIdx="1" presStyleCnt="3"/>
      <dgm:spPr/>
    </dgm:pt>
    <dgm:pt modelId="{F58EA19E-97DE-F044-AFAE-E1C179432571}" type="pres">
      <dgm:prSet presAssocID="{6AE5B708-6C98-8C4B-BAA8-B5CCF72A082F}" presName="imagNode" presStyleLbl="fgImgPlace1" presStyleIdx="1" presStyleCnt="3"/>
      <dgm:spPr/>
    </dgm:pt>
    <dgm:pt modelId="{28B7A89C-DC97-3B43-9258-749517F8A0EF}" type="pres">
      <dgm:prSet presAssocID="{57C46A55-2C99-3E47-98E0-31FB98604916}" presName="sibTrans" presStyleLbl="sibTrans2D1" presStyleIdx="0" presStyleCnt="0"/>
      <dgm:spPr/>
      <dgm:t>
        <a:bodyPr/>
        <a:lstStyle/>
        <a:p>
          <a:endParaRPr lang="en-US"/>
        </a:p>
      </dgm:t>
    </dgm:pt>
    <dgm:pt modelId="{C4E946AC-3512-2147-BF58-53FBBE83C6F4}" type="pres">
      <dgm:prSet presAssocID="{C8A88EF7-92B8-E142-BD73-B093576A7BBB}" presName="compNode" presStyleCnt="0"/>
      <dgm:spPr/>
    </dgm:pt>
    <dgm:pt modelId="{FDEB7EBF-542F-7C46-84BA-9326DFD1AD97}" type="pres">
      <dgm:prSet presAssocID="{C8A88EF7-92B8-E142-BD73-B093576A7BBB}" presName="bkgdShape" presStyleLbl="node1" presStyleIdx="2" presStyleCnt="3"/>
      <dgm:spPr/>
      <dgm:t>
        <a:bodyPr/>
        <a:lstStyle/>
        <a:p>
          <a:endParaRPr lang="en-US"/>
        </a:p>
      </dgm:t>
    </dgm:pt>
    <dgm:pt modelId="{3EF805AF-A286-3C43-9397-427DA8C91FE5}" type="pres">
      <dgm:prSet presAssocID="{C8A88EF7-92B8-E142-BD73-B093576A7BBB}" presName="nodeTx" presStyleLbl="node1" presStyleIdx="2" presStyleCnt="3">
        <dgm:presLayoutVars>
          <dgm:bulletEnabled val="1"/>
        </dgm:presLayoutVars>
      </dgm:prSet>
      <dgm:spPr/>
      <dgm:t>
        <a:bodyPr/>
        <a:lstStyle/>
        <a:p>
          <a:endParaRPr lang="en-US"/>
        </a:p>
      </dgm:t>
    </dgm:pt>
    <dgm:pt modelId="{4FFDE855-B481-C149-9C61-2F7C7580F821}" type="pres">
      <dgm:prSet presAssocID="{C8A88EF7-92B8-E142-BD73-B093576A7BBB}" presName="invisiNode" presStyleLbl="node1" presStyleIdx="2" presStyleCnt="3"/>
      <dgm:spPr/>
    </dgm:pt>
    <dgm:pt modelId="{474172DA-0B00-C14F-A87F-D3D02F8F7344}" type="pres">
      <dgm:prSet presAssocID="{C8A88EF7-92B8-E142-BD73-B093576A7BBB}" presName="imagNode" presStyleLbl="fgImgPlace1" presStyleIdx="2" presStyleCnt="3"/>
      <dgm:spPr/>
    </dgm:pt>
  </dgm:ptLst>
  <dgm:cxnLst>
    <dgm:cxn modelId="{BB0D8C03-A796-7640-99D5-A18D044344DE}" type="presOf" srcId="{6AE5B708-6C98-8C4B-BAA8-B5CCF72A082F}" destId="{0F7262A6-BB7B-EF4B-B1DB-11CC103F9066}" srcOrd="0" destOrd="0" presId="urn:microsoft.com/office/officeart/2005/8/layout/hList7#1"/>
    <dgm:cxn modelId="{310F1F85-96AE-114D-AF9E-7978D2E9DA9D}" srcId="{7B37663E-BC46-734B-BB8B-87EAF278C5F7}" destId="{C8A88EF7-92B8-E142-BD73-B093576A7BBB}" srcOrd="2" destOrd="0" parTransId="{F9C9FB37-6D03-6F42-BC9E-4264CF27CB47}" sibTransId="{E9BE5074-0382-A94D-B631-D37ED138919B}"/>
    <dgm:cxn modelId="{86F40158-4086-A941-8E04-8C2BC09F7730}" type="presOf" srcId="{6AE5B708-6C98-8C4B-BAA8-B5CCF72A082F}" destId="{81E562BD-3C27-0A43-86F5-5DABBEC67488}" srcOrd="1" destOrd="0" presId="urn:microsoft.com/office/officeart/2005/8/layout/hList7#1"/>
    <dgm:cxn modelId="{1330C2E0-45AE-3045-8B6C-312947243755}" type="presOf" srcId="{C8A88EF7-92B8-E142-BD73-B093576A7BBB}" destId="{FDEB7EBF-542F-7C46-84BA-9326DFD1AD97}" srcOrd="0" destOrd="0" presId="urn:microsoft.com/office/officeart/2005/8/layout/hList7#1"/>
    <dgm:cxn modelId="{D1E70038-AC44-6A42-8256-A0344D8151E8}" type="presOf" srcId="{5A00AABC-A33A-9741-A9C2-4DFDAB11EDD9}" destId="{4964ED9C-19CF-9F42-940A-5A89C92CD055}" srcOrd="1" destOrd="0" presId="urn:microsoft.com/office/officeart/2005/8/layout/hList7#1"/>
    <dgm:cxn modelId="{CBA187EB-5B6D-8A4D-8AD4-ABD87C777939}" type="presOf" srcId="{7B37663E-BC46-734B-BB8B-87EAF278C5F7}" destId="{C8B8A09B-31EA-184C-BB6E-B6C3D2C9CA8F}" srcOrd="0" destOrd="0" presId="urn:microsoft.com/office/officeart/2005/8/layout/hList7#1"/>
    <dgm:cxn modelId="{213543FA-B0A5-3745-AC20-DFEFA1EF3B4B}" type="presOf" srcId="{C8A88EF7-92B8-E142-BD73-B093576A7BBB}" destId="{3EF805AF-A286-3C43-9397-427DA8C91FE5}" srcOrd="1" destOrd="0" presId="urn:microsoft.com/office/officeart/2005/8/layout/hList7#1"/>
    <dgm:cxn modelId="{3A333C1A-B46D-794E-BA71-88E459C07085}" type="presOf" srcId="{5A00AABC-A33A-9741-A9C2-4DFDAB11EDD9}" destId="{24F0707D-DECD-7C45-950E-7C225EDE18C7}" srcOrd="0" destOrd="0" presId="urn:microsoft.com/office/officeart/2005/8/layout/hList7#1"/>
    <dgm:cxn modelId="{ECBD9544-AE13-F841-BCAF-C33F3F863126}" type="presOf" srcId="{57C46A55-2C99-3E47-98E0-31FB98604916}" destId="{28B7A89C-DC97-3B43-9258-749517F8A0EF}" srcOrd="0" destOrd="0" presId="urn:microsoft.com/office/officeart/2005/8/layout/hList7#1"/>
    <dgm:cxn modelId="{DFBE02A0-9B25-A44E-ADB1-8DD7F82E995C}" type="presOf" srcId="{BEA9E384-A5C8-3E4F-9F6C-A27F76D7B5C1}" destId="{07116EC0-FECE-A74D-88AA-CFB8D84AA65A}" srcOrd="0" destOrd="0" presId="urn:microsoft.com/office/officeart/2005/8/layout/hList7#1"/>
    <dgm:cxn modelId="{EBA51E3A-970F-B746-90F7-D16B83FFBBF9}" srcId="{7B37663E-BC46-734B-BB8B-87EAF278C5F7}" destId="{6AE5B708-6C98-8C4B-BAA8-B5CCF72A082F}" srcOrd="1" destOrd="0" parTransId="{BA1A3059-A4E0-D140-A0DA-2C56657086F1}" sibTransId="{57C46A55-2C99-3E47-98E0-31FB98604916}"/>
    <dgm:cxn modelId="{675A55BC-F92D-8342-A49D-274045460FA9}" srcId="{7B37663E-BC46-734B-BB8B-87EAF278C5F7}" destId="{5A00AABC-A33A-9741-A9C2-4DFDAB11EDD9}" srcOrd="0" destOrd="0" parTransId="{2F688062-C6FE-8441-A2D2-F8F042EA8DFA}" sibTransId="{BEA9E384-A5C8-3E4F-9F6C-A27F76D7B5C1}"/>
    <dgm:cxn modelId="{136EF978-F6BD-B741-9A80-A17FD421CEBA}" type="presParOf" srcId="{C8B8A09B-31EA-184C-BB6E-B6C3D2C9CA8F}" destId="{9015D3B1-8EBD-7849-9E14-AA8AD700833A}" srcOrd="0" destOrd="0" presId="urn:microsoft.com/office/officeart/2005/8/layout/hList7#1"/>
    <dgm:cxn modelId="{6131D2FD-7B91-CC46-831C-3ACB07E1C9FD}" type="presParOf" srcId="{C8B8A09B-31EA-184C-BB6E-B6C3D2C9CA8F}" destId="{256D334E-65B8-F140-B68E-2B71EFBAF665}" srcOrd="1" destOrd="0" presId="urn:microsoft.com/office/officeart/2005/8/layout/hList7#1"/>
    <dgm:cxn modelId="{A7855E0B-6E98-3D40-B00B-85388EAAC244}" type="presParOf" srcId="{256D334E-65B8-F140-B68E-2B71EFBAF665}" destId="{64A61FD4-BA09-FE4A-9245-BA6A8D10B73A}" srcOrd="0" destOrd="0" presId="urn:microsoft.com/office/officeart/2005/8/layout/hList7#1"/>
    <dgm:cxn modelId="{74F3A194-BE29-944F-A3F2-C9464662F675}" type="presParOf" srcId="{64A61FD4-BA09-FE4A-9245-BA6A8D10B73A}" destId="{24F0707D-DECD-7C45-950E-7C225EDE18C7}" srcOrd="0" destOrd="0" presId="urn:microsoft.com/office/officeart/2005/8/layout/hList7#1"/>
    <dgm:cxn modelId="{DEA2D612-AAA9-EE4A-A721-927AEA8BC32C}" type="presParOf" srcId="{64A61FD4-BA09-FE4A-9245-BA6A8D10B73A}" destId="{4964ED9C-19CF-9F42-940A-5A89C92CD055}" srcOrd="1" destOrd="0" presId="urn:microsoft.com/office/officeart/2005/8/layout/hList7#1"/>
    <dgm:cxn modelId="{91CC48F5-F434-2F49-9793-5CCF169102BC}" type="presParOf" srcId="{64A61FD4-BA09-FE4A-9245-BA6A8D10B73A}" destId="{5124A94B-4DAB-BB41-83C5-735D9E6A93C1}" srcOrd="2" destOrd="0" presId="urn:microsoft.com/office/officeart/2005/8/layout/hList7#1"/>
    <dgm:cxn modelId="{7428B60A-1786-074E-B57B-3F73BDB343B1}" type="presParOf" srcId="{64A61FD4-BA09-FE4A-9245-BA6A8D10B73A}" destId="{E0622F07-90DC-5043-9ABA-E2A04EF99317}" srcOrd="3" destOrd="0" presId="urn:microsoft.com/office/officeart/2005/8/layout/hList7#1"/>
    <dgm:cxn modelId="{3EDC65F2-CAD6-5442-B0B4-CCC4A3ECB727}" type="presParOf" srcId="{256D334E-65B8-F140-B68E-2B71EFBAF665}" destId="{07116EC0-FECE-A74D-88AA-CFB8D84AA65A}" srcOrd="1" destOrd="0" presId="urn:microsoft.com/office/officeart/2005/8/layout/hList7#1"/>
    <dgm:cxn modelId="{2D891B2A-74A0-EA49-B0DA-F262E069B1AB}" type="presParOf" srcId="{256D334E-65B8-F140-B68E-2B71EFBAF665}" destId="{894580A7-4A2D-BA45-8DDA-093EA23AE339}" srcOrd="2" destOrd="0" presId="urn:microsoft.com/office/officeart/2005/8/layout/hList7#1"/>
    <dgm:cxn modelId="{0135B424-6E03-1046-8EAD-B86296220948}" type="presParOf" srcId="{894580A7-4A2D-BA45-8DDA-093EA23AE339}" destId="{0F7262A6-BB7B-EF4B-B1DB-11CC103F9066}" srcOrd="0" destOrd="0" presId="urn:microsoft.com/office/officeart/2005/8/layout/hList7#1"/>
    <dgm:cxn modelId="{76EA3209-3D56-6D4C-AD62-9D51391FC719}" type="presParOf" srcId="{894580A7-4A2D-BA45-8DDA-093EA23AE339}" destId="{81E562BD-3C27-0A43-86F5-5DABBEC67488}" srcOrd="1" destOrd="0" presId="urn:microsoft.com/office/officeart/2005/8/layout/hList7#1"/>
    <dgm:cxn modelId="{4FC43F88-D66B-0149-BC1B-8BC2E975A627}" type="presParOf" srcId="{894580A7-4A2D-BA45-8DDA-093EA23AE339}" destId="{7B52F464-6CF2-E94F-A30E-48038644B604}" srcOrd="2" destOrd="0" presId="urn:microsoft.com/office/officeart/2005/8/layout/hList7#1"/>
    <dgm:cxn modelId="{1B8A878C-536A-C342-AB28-A94CD144B14E}" type="presParOf" srcId="{894580A7-4A2D-BA45-8DDA-093EA23AE339}" destId="{F58EA19E-97DE-F044-AFAE-E1C179432571}" srcOrd="3" destOrd="0" presId="urn:microsoft.com/office/officeart/2005/8/layout/hList7#1"/>
    <dgm:cxn modelId="{6784CA1D-B1DD-684F-BA19-084E2B6BF569}" type="presParOf" srcId="{256D334E-65B8-F140-B68E-2B71EFBAF665}" destId="{28B7A89C-DC97-3B43-9258-749517F8A0EF}" srcOrd="3" destOrd="0" presId="urn:microsoft.com/office/officeart/2005/8/layout/hList7#1"/>
    <dgm:cxn modelId="{DEE7AC77-F6B4-9245-ACE3-5073554ED96B}" type="presParOf" srcId="{256D334E-65B8-F140-B68E-2B71EFBAF665}" destId="{C4E946AC-3512-2147-BF58-53FBBE83C6F4}" srcOrd="4" destOrd="0" presId="urn:microsoft.com/office/officeart/2005/8/layout/hList7#1"/>
    <dgm:cxn modelId="{59D564CE-BDCD-344D-A8AD-AF76E68280F6}" type="presParOf" srcId="{C4E946AC-3512-2147-BF58-53FBBE83C6F4}" destId="{FDEB7EBF-542F-7C46-84BA-9326DFD1AD97}" srcOrd="0" destOrd="0" presId="urn:microsoft.com/office/officeart/2005/8/layout/hList7#1"/>
    <dgm:cxn modelId="{A77002F4-BA11-B94D-9469-2D4B704E4968}" type="presParOf" srcId="{C4E946AC-3512-2147-BF58-53FBBE83C6F4}" destId="{3EF805AF-A286-3C43-9397-427DA8C91FE5}" srcOrd="1" destOrd="0" presId="urn:microsoft.com/office/officeart/2005/8/layout/hList7#1"/>
    <dgm:cxn modelId="{E5C453CF-B4D4-D045-B313-C5617ED7828B}" type="presParOf" srcId="{C4E946AC-3512-2147-BF58-53FBBE83C6F4}" destId="{4FFDE855-B481-C149-9C61-2F7C7580F821}" srcOrd="2" destOrd="0" presId="urn:microsoft.com/office/officeart/2005/8/layout/hList7#1"/>
    <dgm:cxn modelId="{3D4C20CA-F4E2-8842-BC1C-E870A0C9BBBA}" type="presParOf" srcId="{C4E946AC-3512-2147-BF58-53FBBE83C6F4}" destId="{474172DA-0B00-C14F-A87F-D3D02F8F7344}"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9A267C-E11B-C442-A4E3-F322F32B3C04}" type="doc">
      <dgm:prSet loTypeId="urn:microsoft.com/office/officeart/2005/8/layout/vList2" loCatId="list" qsTypeId="urn:microsoft.com/office/officeart/2005/8/quickstyle/3D5" qsCatId="3D" csTypeId="urn:microsoft.com/office/officeart/2005/8/colors/accent1_2" csCatId="accent1" phldr="1"/>
      <dgm:spPr/>
      <dgm:t>
        <a:bodyPr/>
        <a:lstStyle/>
        <a:p>
          <a:endParaRPr lang="en-US"/>
        </a:p>
      </dgm:t>
    </dgm:pt>
    <dgm:pt modelId="{1636438E-8868-5447-A0B1-D97FEEB70035}">
      <dgm:prSet/>
      <dgm:spPr/>
      <dgm:t>
        <a:bodyPr/>
        <a:lstStyle/>
        <a:p>
          <a:pPr rtl="0"/>
          <a:r>
            <a:rPr lang="en-US" dirty="0" smtClean="0"/>
            <a:t>二千年前，在沉靜的夜空下，屈原問</a:t>
          </a:r>
          <a:r>
            <a:rPr lang="zh-TW" altLang="en-US" dirty="0" smtClean="0"/>
            <a:t>了</a:t>
          </a:r>
          <a:r>
            <a:rPr lang="en-US" altLang="zh-TW" dirty="0" smtClean="0"/>
            <a:t>172</a:t>
          </a:r>
          <a:r>
            <a:rPr lang="zh-TW" altLang="en-US" dirty="0" smtClean="0"/>
            <a:t>個問題</a:t>
          </a:r>
          <a:endParaRPr lang="en-US" dirty="0"/>
        </a:p>
      </dgm:t>
    </dgm:pt>
    <dgm:pt modelId="{7E97015B-0604-8C46-BF1B-6A027CDDD37B}" type="parTrans" cxnId="{40980621-4781-E84B-AAE1-422B0897EBAD}">
      <dgm:prSet/>
      <dgm:spPr/>
      <dgm:t>
        <a:bodyPr/>
        <a:lstStyle/>
        <a:p>
          <a:endParaRPr lang="en-US"/>
        </a:p>
      </dgm:t>
    </dgm:pt>
    <dgm:pt modelId="{262859C4-D092-1048-8114-EA163EE86593}" type="sibTrans" cxnId="{40980621-4781-E84B-AAE1-422B0897EBAD}">
      <dgm:prSet/>
      <dgm:spPr/>
      <dgm:t>
        <a:bodyPr/>
        <a:lstStyle/>
        <a:p>
          <a:endParaRPr lang="en-US"/>
        </a:p>
      </dgm:t>
    </dgm:pt>
    <dgm:pt modelId="{7C889699-8B0B-394D-9006-56D2878CDDEA}">
      <dgm:prSet/>
      <dgm:spPr/>
      <dgm:t>
        <a:bodyPr/>
        <a:lstStyle/>
        <a:p>
          <a:pPr rtl="0"/>
          <a:r>
            <a:rPr lang="en-US" dirty="0" smtClean="0"/>
            <a:t>「天何所</a:t>
          </a:r>
          <a:r>
            <a:rPr lang="zh-TW" altLang="en-US" dirty="0" smtClean="0"/>
            <a:t>沓</a:t>
          </a:r>
          <a:r>
            <a:rPr lang="en-US" dirty="0" smtClean="0"/>
            <a:t>？十二焉分？日月安屬？列星安陳？」</a:t>
          </a:r>
          <a:r>
            <a:rPr lang="en-US" altLang="zh-TW" dirty="0" smtClean="0"/>
            <a:t>…</a:t>
          </a:r>
          <a:endParaRPr lang="en-US" dirty="0"/>
        </a:p>
      </dgm:t>
    </dgm:pt>
    <dgm:pt modelId="{83D8C2A4-B4E9-6942-BE63-7B29C039179C}" type="parTrans" cxnId="{3DD1F00D-1B7E-D64C-A184-07C1C52B6FE5}">
      <dgm:prSet/>
      <dgm:spPr/>
      <dgm:t>
        <a:bodyPr/>
        <a:lstStyle/>
        <a:p>
          <a:endParaRPr lang="en-US"/>
        </a:p>
      </dgm:t>
    </dgm:pt>
    <dgm:pt modelId="{93096889-FB3E-2848-A369-E89A33884D52}" type="sibTrans" cxnId="{3DD1F00D-1B7E-D64C-A184-07C1C52B6FE5}">
      <dgm:prSet/>
      <dgm:spPr/>
      <dgm:t>
        <a:bodyPr/>
        <a:lstStyle/>
        <a:p>
          <a:endParaRPr lang="en-US"/>
        </a:p>
      </dgm:t>
    </dgm:pt>
    <dgm:pt modelId="{9C31C2C6-6B94-5842-AD5F-53CA4CD8B101}">
      <dgm:prSet/>
      <dgm:spPr/>
      <dgm:t>
        <a:bodyPr/>
        <a:lstStyle/>
        <a:p>
          <a:pPr rtl="0"/>
          <a:r>
            <a:rPr lang="zh-TW" altLang="en-US" dirty="0" smtClean="0"/>
            <a:t>中華理性文化的早慧之作</a:t>
          </a:r>
          <a:endParaRPr lang="en-US" dirty="0"/>
        </a:p>
      </dgm:t>
    </dgm:pt>
    <dgm:pt modelId="{925E6F1C-E3E1-6D40-89A4-1F182EBE74DD}" type="parTrans" cxnId="{B3F196DD-517F-AD4D-9008-8E22D8962C56}">
      <dgm:prSet/>
      <dgm:spPr/>
      <dgm:t>
        <a:bodyPr/>
        <a:lstStyle/>
        <a:p>
          <a:endParaRPr lang="en-US"/>
        </a:p>
      </dgm:t>
    </dgm:pt>
    <dgm:pt modelId="{F53F5D73-69B5-EB49-A031-4D8707E1FEF3}" type="sibTrans" cxnId="{B3F196DD-517F-AD4D-9008-8E22D8962C56}">
      <dgm:prSet/>
      <dgm:spPr/>
      <dgm:t>
        <a:bodyPr/>
        <a:lstStyle/>
        <a:p>
          <a:endParaRPr lang="en-US"/>
        </a:p>
      </dgm:t>
    </dgm:pt>
    <dgm:pt modelId="{24F700B1-0795-0749-AC84-05F9CB19D542}">
      <dgm:prSet/>
      <dgm:spPr/>
      <dgm:t>
        <a:bodyPr/>
        <a:lstStyle/>
        <a:p>
          <a:pPr rtl="0"/>
          <a:r>
            <a:rPr lang="zh-TW" altLang="en-US" dirty="0" smtClean="0">
              <a:latin typeface="Apple LiGothic Medium"/>
              <a:ea typeface="Apple LiGothic Medium"/>
              <a:cs typeface="Apple LiGothic Medium"/>
            </a:rPr>
            <a:t>二千年後，</a:t>
          </a:r>
          <a:r>
            <a:rPr lang="en-US" dirty="0" smtClean="0">
              <a:latin typeface="Apple LiGothic Medium"/>
              <a:ea typeface="Apple LiGothic Medium"/>
              <a:cs typeface="Apple LiGothic Medium"/>
            </a:rPr>
            <a:t>在廣闊書海前，我們的孩子問了什麼？</a:t>
          </a:r>
          <a:endParaRPr lang="en-US" dirty="0">
            <a:latin typeface="Apple LiGothic Medium"/>
            <a:ea typeface="Apple LiGothic Medium"/>
            <a:cs typeface="Apple LiGothic Medium"/>
          </a:endParaRPr>
        </a:p>
      </dgm:t>
    </dgm:pt>
    <dgm:pt modelId="{0B4A4801-EAB6-B446-973D-36B79F263EF9}" type="parTrans" cxnId="{9F60D730-B2A2-BA42-A78A-80FF63560FAD}">
      <dgm:prSet/>
      <dgm:spPr/>
      <dgm:t>
        <a:bodyPr/>
        <a:lstStyle/>
        <a:p>
          <a:endParaRPr lang="en-US"/>
        </a:p>
      </dgm:t>
    </dgm:pt>
    <dgm:pt modelId="{1B2114AC-74B1-014D-BF3B-FC7369E87233}" type="sibTrans" cxnId="{9F60D730-B2A2-BA42-A78A-80FF63560FAD}">
      <dgm:prSet/>
      <dgm:spPr/>
      <dgm:t>
        <a:bodyPr/>
        <a:lstStyle/>
        <a:p>
          <a:endParaRPr lang="en-US"/>
        </a:p>
      </dgm:t>
    </dgm:pt>
    <dgm:pt modelId="{55EC3E57-D905-4E4A-90BD-5281C13A169F}">
      <dgm:prSet/>
      <dgm:spPr/>
      <dgm:t>
        <a:bodyPr/>
        <a:lstStyle/>
        <a:p>
          <a:pPr rtl="0"/>
          <a:r>
            <a:rPr lang="en-US" dirty="0" smtClean="0"/>
            <a:t>問問題就是深度理解的開始</a:t>
          </a:r>
          <a:endParaRPr lang="en-US" dirty="0"/>
        </a:p>
      </dgm:t>
    </dgm:pt>
    <dgm:pt modelId="{6D21E1FC-3DDF-0C41-8B33-E1D423342978}" type="parTrans" cxnId="{4934BE39-B9AC-5A43-9890-08BE9041CADF}">
      <dgm:prSet/>
      <dgm:spPr/>
      <dgm:t>
        <a:bodyPr/>
        <a:lstStyle/>
        <a:p>
          <a:endParaRPr lang="en-US"/>
        </a:p>
      </dgm:t>
    </dgm:pt>
    <dgm:pt modelId="{B084D052-4FAC-7E4F-B5B3-9C1831F7EC0D}" type="sibTrans" cxnId="{4934BE39-B9AC-5A43-9890-08BE9041CADF}">
      <dgm:prSet/>
      <dgm:spPr/>
      <dgm:t>
        <a:bodyPr/>
        <a:lstStyle/>
        <a:p>
          <a:endParaRPr lang="en-US"/>
        </a:p>
      </dgm:t>
    </dgm:pt>
    <dgm:pt modelId="{D69794C1-3A9B-6845-B10B-35C50EA14F30}">
      <dgm:prSet/>
      <dgm:spPr/>
      <dgm:t>
        <a:bodyPr/>
        <a:lstStyle/>
        <a:p>
          <a:pPr rtl="0"/>
          <a:r>
            <a:rPr lang="zh-TW" altLang="en-US" dirty="0" smtClean="0"/>
            <a:t>深度理解才可能有生命的感動</a:t>
          </a:r>
          <a:endParaRPr lang="en-US" dirty="0"/>
        </a:p>
      </dgm:t>
    </dgm:pt>
    <dgm:pt modelId="{0760AA23-5AC7-1948-BADB-F2750CB7BC39}" type="parTrans" cxnId="{8F71D163-893B-794B-8FF4-2E75D2DD2201}">
      <dgm:prSet/>
      <dgm:spPr/>
      <dgm:t>
        <a:bodyPr/>
        <a:lstStyle/>
        <a:p>
          <a:endParaRPr lang="en-US"/>
        </a:p>
      </dgm:t>
    </dgm:pt>
    <dgm:pt modelId="{97B80EC0-A81D-CA44-8178-D81B4C2A6D55}" type="sibTrans" cxnId="{8F71D163-893B-794B-8FF4-2E75D2DD2201}">
      <dgm:prSet/>
      <dgm:spPr/>
      <dgm:t>
        <a:bodyPr/>
        <a:lstStyle/>
        <a:p>
          <a:endParaRPr lang="en-US"/>
        </a:p>
      </dgm:t>
    </dgm:pt>
    <dgm:pt modelId="{D6C67B10-A563-1542-9F9D-35DCD4B0EEE5}">
      <dgm:prSet/>
      <dgm:spPr/>
      <dgm:t>
        <a:bodyPr/>
        <a:lstStyle/>
        <a:p>
          <a:pPr rtl="0"/>
          <a:endParaRPr lang="en-US" dirty="0"/>
        </a:p>
      </dgm:t>
    </dgm:pt>
    <dgm:pt modelId="{84C0F751-F307-B940-A8AA-91BF208FBA66}" type="parTrans" cxnId="{0544D602-72D5-5B40-94EB-481571EAF9CA}">
      <dgm:prSet/>
      <dgm:spPr/>
      <dgm:t>
        <a:bodyPr/>
        <a:lstStyle/>
        <a:p>
          <a:endParaRPr lang="en-US"/>
        </a:p>
      </dgm:t>
    </dgm:pt>
    <dgm:pt modelId="{74527ACC-D24E-5043-94E6-C685A369FED9}" type="sibTrans" cxnId="{0544D602-72D5-5B40-94EB-481571EAF9CA}">
      <dgm:prSet/>
      <dgm:spPr/>
      <dgm:t>
        <a:bodyPr/>
        <a:lstStyle/>
        <a:p>
          <a:endParaRPr lang="en-US"/>
        </a:p>
      </dgm:t>
    </dgm:pt>
    <dgm:pt modelId="{C2623A20-71F2-9D45-8C57-3175C20A7E10}">
      <dgm:prSet/>
      <dgm:spPr/>
      <dgm:t>
        <a:bodyPr/>
        <a:lstStyle/>
        <a:p>
          <a:pPr rtl="0"/>
          <a:endParaRPr lang="en-US" dirty="0"/>
        </a:p>
      </dgm:t>
    </dgm:pt>
    <dgm:pt modelId="{600A1924-11C3-7747-B5D5-6991ACA336D5}" type="parTrans" cxnId="{8CEEC1B2-D627-F342-A1FB-C6A7BA8CC00A}">
      <dgm:prSet/>
      <dgm:spPr/>
      <dgm:t>
        <a:bodyPr/>
        <a:lstStyle/>
        <a:p>
          <a:endParaRPr lang="en-US"/>
        </a:p>
      </dgm:t>
    </dgm:pt>
    <dgm:pt modelId="{3A06492F-5A5B-DA43-9CC1-9AD2EEFC7D64}" type="sibTrans" cxnId="{8CEEC1B2-D627-F342-A1FB-C6A7BA8CC00A}">
      <dgm:prSet/>
      <dgm:spPr/>
      <dgm:t>
        <a:bodyPr/>
        <a:lstStyle/>
        <a:p>
          <a:endParaRPr lang="en-US"/>
        </a:p>
      </dgm:t>
    </dgm:pt>
    <dgm:pt modelId="{ED5D3736-3A93-D24E-9C63-D66EBF9CA9CC}" type="pres">
      <dgm:prSet presAssocID="{9D9A267C-E11B-C442-A4E3-F322F32B3C04}" presName="linear" presStyleCnt="0">
        <dgm:presLayoutVars>
          <dgm:animLvl val="lvl"/>
          <dgm:resizeHandles val="exact"/>
        </dgm:presLayoutVars>
      </dgm:prSet>
      <dgm:spPr/>
      <dgm:t>
        <a:bodyPr/>
        <a:lstStyle/>
        <a:p>
          <a:endParaRPr lang="en-US"/>
        </a:p>
      </dgm:t>
    </dgm:pt>
    <dgm:pt modelId="{5D81C4D1-2A4F-F54F-B051-FC60375FD668}" type="pres">
      <dgm:prSet presAssocID="{1636438E-8868-5447-A0B1-D97FEEB70035}" presName="parentText" presStyleLbl="node1" presStyleIdx="0" presStyleCnt="2" custLinFactNeighborX="-3367" custLinFactNeighborY="-21562">
        <dgm:presLayoutVars>
          <dgm:chMax val="0"/>
          <dgm:bulletEnabled val="1"/>
        </dgm:presLayoutVars>
      </dgm:prSet>
      <dgm:spPr/>
      <dgm:t>
        <a:bodyPr/>
        <a:lstStyle/>
        <a:p>
          <a:endParaRPr lang="en-US"/>
        </a:p>
      </dgm:t>
    </dgm:pt>
    <dgm:pt modelId="{64D0B57F-E83F-E54C-9B74-FBA81EA8E240}" type="pres">
      <dgm:prSet presAssocID="{1636438E-8868-5447-A0B1-D97FEEB70035}" presName="childText" presStyleLbl="revTx" presStyleIdx="0" presStyleCnt="2">
        <dgm:presLayoutVars>
          <dgm:bulletEnabled val="1"/>
        </dgm:presLayoutVars>
      </dgm:prSet>
      <dgm:spPr/>
      <dgm:t>
        <a:bodyPr/>
        <a:lstStyle/>
        <a:p>
          <a:endParaRPr lang="en-US"/>
        </a:p>
      </dgm:t>
    </dgm:pt>
    <dgm:pt modelId="{0907479B-4B33-3D43-8A14-A46B04764BB3}" type="pres">
      <dgm:prSet presAssocID="{24F700B1-0795-0749-AC84-05F9CB19D542}" presName="parentText" presStyleLbl="node1" presStyleIdx="1" presStyleCnt="2" custLinFactNeighborY="16447">
        <dgm:presLayoutVars>
          <dgm:chMax val="0"/>
          <dgm:bulletEnabled val="1"/>
        </dgm:presLayoutVars>
      </dgm:prSet>
      <dgm:spPr/>
      <dgm:t>
        <a:bodyPr/>
        <a:lstStyle/>
        <a:p>
          <a:endParaRPr lang="en-US"/>
        </a:p>
      </dgm:t>
    </dgm:pt>
    <dgm:pt modelId="{A8403480-9D08-EE4A-BE9F-BF7CA1D8139D}" type="pres">
      <dgm:prSet presAssocID="{24F700B1-0795-0749-AC84-05F9CB19D542}" presName="childText" presStyleLbl="revTx" presStyleIdx="1" presStyleCnt="2">
        <dgm:presLayoutVars>
          <dgm:bulletEnabled val="1"/>
        </dgm:presLayoutVars>
      </dgm:prSet>
      <dgm:spPr/>
      <dgm:t>
        <a:bodyPr/>
        <a:lstStyle/>
        <a:p>
          <a:endParaRPr lang="en-US"/>
        </a:p>
      </dgm:t>
    </dgm:pt>
  </dgm:ptLst>
  <dgm:cxnLst>
    <dgm:cxn modelId="{4D9D3560-956E-5447-91A2-CA2ADB98A4FF}" type="presOf" srcId="{9D9A267C-E11B-C442-A4E3-F322F32B3C04}" destId="{ED5D3736-3A93-D24E-9C63-D66EBF9CA9CC}" srcOrd="0" destOrd="0" presId="urn:microsoft.com/office/officeart/2005/8/layout/vList2"/>
    <dgm:cxn modelId="{30DD4215-2915-124D-B4D6-286880B981F3}" type="presOf" srcId="{55EC3E57-D905-4E4A-90BD-5281C13A169F}" destId="{A8403480-9D08-EE4A-BE9F-BF7CA1D8139D}" srcOrd="0" destOrd="1" presId="urn:microsoft.com/office/officeart/2005/8/layout/vList2"/>
    <dgm:cxn modelId="{DE3DF4AF-B509-9344-9444-A8C24F8B19ED}" type="presOf" srcId="{1636438E-8868-5447-A0B1-D97FEEB70035}" destId="{5D81C4D1-2A4F-F54F-B051-FC60375FD668}" srcOrd="0" destOrd="0" presId="urn:microsoft.com/office/officeart/2005/8/layout/vList2"/>
    <dgm:cxn modelId="{AABD405C-FC51-8E48-A341-49DF91BEDDA5}" type="presOf" srcId="{D69794C1-3A9B-6845-B10B-35C50EA14F30}" destId="{A8403480-9D08-EE4A-BE9F-BF7CA1D8139D}" srcOrd="0" destOrd="2" presId="urn:microsoft.com/office/officeart/2005/8/layout/vList2"/>
    <dgm:cxn modelId="{3DD1F00D-1B7E-D64C-A184-07C1C52B6FE5}" srcId="{1636438E-8868-5447-A0B1-D97FEEB70035}" destId="{7C889699-8B0B-394D-9006-56D2878CDDEA}" srcOrd="0" destOrd="0" parTransId="{83D8C2A4-B4E9-6942-BE63-7B29C039179C}" sibTransId="{93096889-FB3E-2848-A369-E89A33884D52}"/>
    <dgm:cxn modelId="{8CEEC1B2-D627-F342-A1FB-C6A7BA8CC00A}" srcId="{24F700B1-0795-0749-AC84-05F9CB19D542}" destId="{C2623A20-71F2-9D45-8C57-3175C20A7E10}" srcOrd="0" destOrd="0" parTransId="{600A1924-11C3-7747-B5D5-6991ACA336D5}" sibTransId="{3A06492F-5A5B-DA43-9CC1-9AD2EEFC7D64}"/>
    <dgm:cxn modelId="{B3F196DD-517F-AD4D-9008-8E22D8962C56}" srcId="{1636438E-8868-5447-A0B1-D97FEEB70035}" destId="{9C31C2C6-6B94-5842-AD5F-53CA4CD8B101}" srcOrd="1" destOrd="0" parTransId="{925E6F1C-E3E1-6D40-89A4-1F182EBE74DD}" sibTransId="{F53F5D73-69B5-EB49-A031-4D8707E1FEF3}"/>
    <dgm:cxn modelId="{DE0AB7E1-994C-6645-B40B-6E542E03269F}" type="presOf" srcId="{9C31C2C6-6B94-5842-AD5F-53CA4CD8B101}" destId="{64D0B57F-E83F-E54C-9B74-FBA81EA8E240}" srcOrd="0" destOrd="1" presId="urn:microsoft.com/office/officeart/2005/8/layout/vList2"/>
    <dgm:cxn modelId="{9F60D730-B2A2-BA42-A78A-80FF63560FAD}" srcId="{9D9A267C-E11B-C442-A4E3-F322F32B3C04}" destId="{24F700B1-0795-0749-AC84-05F9CB19D542}" srcOrd="1" destOrd="0" parTransId="{0B4A4801-EAB6-B446-973D-36B79F263EF9}" sibTransId="{1B2114AC-74B1-014D-BF3B-FC7369E87233}"/>
    <dgm:cxn modelId="{0544D602-72D5-5B40-94EB-481571EAF9CA}" srcId="{1636438E-8868-5447-A0B1-D97FEEB70035}" destId="{D6C67B10-A563-1542-9F9D-35DCD4B0EEE5}" srcOrd="2" destOrd="0" parTransId="{84C0F751-F307-B940-A8AA-91BF208FBA66}" sibTransId="{74527ACC-D24E-5043-94E6-C685A369FED9}"/>
    <dgm:cxn modelId="{8F71D163-893B-794B-8FF4-2E75D2DD2201}" srcId="{24F700B1-0795-0749-AC84-05F9CB19D542}" destId="{D69794C1-3A9B-6845-B10B-35C50EA14F30}" srcOrd="2" destOrd="0" parTransId="{0760AA23-5AC7-1948-BADB-F2750CB7BC39}" sibTransId="{97B80EC0-A81D-CA44-8178-D81B4C2A6D55}"/>
    <dgm:cxn modelId="{E958CE61-4912-F44C-8C77-AB734A920469}" type="presOf" srcId="{7C889699-8B0B-394D-9006-56D2878CDDEA}" destId="{64D0B57F-E83F-E54C-9B74-FBA81EA8E240}" srcOrd="0" destOrd="0" presId="urn:microsoft.com/office/officeart/2005/8/layout/vList2"/>
    <dgm:cxn modelId="{BE071406-D5D0-4343-9BCC-AD05BC76BAC6}" type="presOf" srcId="{D6C67B10-A563-1542-9F9D-35DCD4B0EEE5}" destId="{64D0B57F-E83F-E54C-9B74-FBA81EA8E240}" srcOrd="0" destOrd="2" presId="urn:microsoft.com/office/officeart/2005/8/layout/vList2"/>
    <dgm:cxn modelId="{1BCFAEEA-EDC1-5B46-9B20-232836C20968}" type="presOf" srcId="{24F700B1-0795-0749-AC84-05F9CB19D542}" destId="{0907479B-4B33-3D43-8A14-A46B04764BB3}" srcOrd="0" destOrd="0" presId="urn:microsoft.com/office/officeart/2005/8/layout/vList2"/>
    <dgm:cxn modelId="{40980621-4781-E84B-AAE1-422B0897EBAD}" srcId="{9D9A267C-E11B-C442-A4E3-F322F32B3C04}" destId="{1636438E-8868-5447-A0B1-D97FEEB70035}" srcOrd="0" destOrd="0" parTransId="{7E97015B-0604-8C46-BF1B-6A027CDDD37B}" sibTransId="{262859C4-D092-1048-8114-EA163EE86593}"/>
    <dgm:cxn modelId="{4934BE39-B9AC-5A43-9890-08BE9041CADF}" srcId="{24F700B1-0795-0749-AC84-05F9CB19D542}" destId="{55EC3E57-D905-4E4A-90BD-5281C13A169F}" srcOrd="1" destOrd="0" parTransId="{6D21E1FC-3DDF-0C41-8B33-E1D423342978}" sibTransId="{B084D052-4FAC-7E4F-B5B3-9C1831F7EC0D}"/>
    <dgm:cxn modelId="{776FCBB1-E516-EF48-98C7-1DCD62AF7485}" type="presOf" srcId="{C2623A20-71F2-9D45-8C57-3175C20A7E10}" destId="{A8403480-9D08-EE4A-BE9F-BF7CA1D8139D}" srcOrd="0" destOrd="0" presId="urn:microsoft.com/office/officeart/2005/8/layout/vList2"/>
    <dgm:cxn modelId="{39AC0BEA-3A13-674F-ADA8-794681B5C05D}" type="presParOf" srcId="{ED5D3736-3A93-D24E-9C63-D66EBF9CA9CC}" destId="{5D81C4D1-2A4F-F54F-B051-FC60375FD668}" srcOrd="0" destOrd="0" presId="urn:microsoft.com/office/officeart/2005/8/layout/vList2"/>
    <dgm:cxn modelId="{7AC419B5-AA1D-BD41-987C-9FAB7D5F3C1A}" type="presParOf" srcId="{ED5D3736-3A93-D24E-9C63-D66EBF9CA9CC}" destId="{64D0B57F-E83F-E54C-9B74-FBA81EA8E240}" srcOrd="1" destOrd="0" presId="urn:microsoft.com/office/officeart/2005/8/layout/vList2"/>
    <dgm:cxn modelId="{E59BDAFB-2C3B-B84A-BB40-01B988A716F8}" type="presParOf" srcId="{ED5D3736-3A93-D24E-9C63-D66EBF9CA9CC}" destId="{0907479B-4B33-3D43-8A14-A46B04764BB3}" srcOrd="2" destOrd="0" presId="urn:microsoft.com/office/officeart/2005/8/layout/vList2"/>
    <dgm:cxn modelId="{732F2757-51F6-614C-9E68-7607415C82EE}" type="presParOf" srcId="{ED5D3736-3A93-D24E-9C63-D66EBF9CA9CC}" destId="{A8403480-9D08-EE4A-BE9F-BF7CA1D8139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4FC3EC-5A0B-0445-9506-88DECF128A7A}" type="doc">
      <dgm:prSet loTypeId="urn:microsoft.com/office/officeart/2005/8/layout/pyramid1" loCatId="pyramid" qsTypeId="urn:microsoft.com/office/officeart/2005/8/quickstyle/simple5" qsCatId="simple" csTypeId="urn:microsoft.com/office/officeart/2005/8/colors/colorful3" csCatId="colorful" phldr="1"/>
      <dgm:spPr/>
      <dgm:t>
        <a:bodyPr/>
        <a:lstStyle/>
        <a:p>
          <a:endParaRPr lang="en-US"/>
        </a:p>
      </dgm:t>
    </dgm:pt>
    <dgm:pt modelId="{1B2D4684-0820-DF43-9285-2BBE05CEECD8}">
      <dgm:prSet custT="1"/>
      <dgm:spPr/>
      <dgm:t>
        <a:bodyPr/>
        <a:lstStyle/>
        <a:p>
          <a:pPr rtl="0"/>
          <a:r>
            <a:rPr lang="zh-TW" altLang="en-US" sz="1800" dirty="0" smtClean="0"/>
            <a:t>深層互動</a:t>
          </a:r>
          <a:endParaRPr lang="en-US" sz="1800" dirty="0"/>
        </a:p>
      </dgm:t>
    </dgm:pt>
    <dgm:pt modelId="{C3D47913-AD09-E443-BBB8-47D1463AB8BD}" type="parTrans" cxnId="{60B21145-FB58-C84D-B6BE-00544E93EBA6}">
      <dgm:prSet/>
      <dgm:spPr/>
      <dgm:t>
        <a:bodyPr/>
        <a:lstStyle/>
        <a:p>
          <a:endParaRPr lang="en-US" sz="1800"/>
        </a:p>
      </dgm:t>
    </dgm:pt>
    <dgm:pt modelId="{7B89B1E5-6720-A341-8D21-C9565B8F5EA7}" type="sibTrans" cxnId="{60B21145-FB58-C84D-B6BE-00544E93EBA6}">
      <dgm:prSet/>
      <dgm:spPr/>
      <dgm:t>
        <a:bodyPr/>
        <a:lstStyle/>
        <a:p>
          <a:endParaRPr lang="en-US" sz="1800"/>
        </a:p>
      </dgm:t>
    </dgm:pt>
    <dgm:pt modelId="{8B1438E3-D542-0D46-96FE-476C6B541619}">
      <dgm:prSet custT="1"/>
      <dgm:spPr/>
      <dgm:t>
        <a:bodyPr/>
        <a:lstStyle/>
        <a:p>
          <a:pPr rtl="0"/>
          <a:r>
            <a:rPr lang="zh-TW" altLang="en-US" sz="2400" dirty="0" smtClean="0"/>
            <a:t>文本結構</a:t>
          </a:r>
          <a:endParaRPr lang="en-US" sz="2400" dirty="0"/>
        </a:p>
      </dgm:t>
    </dgm:pt>
    <dgm:pt modelId="{A76D6C8C-542F-054D-9192-CCF8080A7AD5}" type="parTrans" cxnId="{81DCB165-E0B7-9542-97E8-10E0F366B079}">
      <dgm:prSet/>
      <dgm:spPr/>
      <dgm:t>
        <a:bodyPr/>
        <a:lstStyle/>
        <a:p>
          <a:endParaRPr lang="en-US" sz="1800"/>
        </a:p>
      </dgm:t>
    </dgm:pt>
    <dgm:pt modelId="{1D93A197-730C-154E-AB91-3AE93DBB492F}" type="sibTrans" cxnId="{81DCB165-E0B7-9542-97E8-10E0F366B079}">
      <dgm:prSet/>
      <dgm:spPr/>
      <dgm:t>
        <a:bodyPr/>
        <a:lstStyle/>
        <a:p>
          <a:endParaRPr lang="en-US" sz="1800"/>
        </a:p>
      </dgm:t>
    </dgm:pt>
    <dgm:pt modelId="{12B5F2BE-D4A7-1246-901B-A68130FC1902}">
      <dgm:prSet custT="1"/>
      <dgm:spPr/>
      <dgm:t>
        <a:bodyPr/>
        <a:lstStyle/>
        <a:p>
          <a:pPr rtl="0"/>
          <a:r>
            <a:rPr lang="zh-TW" altLang="en-US" sz="2400" dirty="0" smtClean="0"/>
            <a:t>心理模式</a:t>
          </a:r>
          <a:endParaRPr lang="en-US" sz="2400" dirty="0"/>
        </a:p>
      </dgm:t>
    </dgm:pt>
    <dgm:pt modelId="{F947E109-A6D7-DF43-B5F5-3A995BD7026A}" type="parTrans" cxnId="{A2D63917-7641-6B45-A4C1-40F987D7E36A}">
      <dgm:prSet/>
      <dgm:spPr/>
      <dgm:t>
        <a:bodyPr/>
        <a:lstStyle/>
        <a:p>
          <a:endParaRPr lang="en-US" sz="1800"/>
        </a:p>
      </dgm:t>
    </dgm:pt>
    <dgm:pt modelId="{F9A8E7D5-9BA6-5940-A2AD-88C6E75826DC}" type="sibTrans" cxnId="{A2D63917-7641-6B45-A4C1-40F987D7E36A}">
      <dgm:prSet/>
      <dgm:spPr/>
      <dgm:t>
        <a:bodyPr/>
        <a:lstStyle/>
        <a:p>
          <a:endParaRPr lang="en-US" sz="1800"/>
        </a:p>
      </dgm:t>
    </dgm:pt>
    <dgm:pt modelId="{B12625FA-6264-934B-B62D-D0A1CAFF93C1}">
      <dgm:prSet custT="1"/>
      <dgm:spPr/>
      <dgm:t>
        <a:bodyPr/>
        <a:lstStyle/>
        <a:p>
          <a:pPr rtl="0"/>
          <a:r>
            <a:rPr lang="zh-TW" altLang="en-US" sz="2400" dirty="0" smtClean="0"/>
            <a:t>文本理解</a:t>
          </a:r>
          <a:endParaRPr lang="en-US" sz="2400" dirty="0"/>
        </a:p>
      </dgm:t>
    </dgm:pt>
    <dgm:pt modelId="{FC8CA383-1A7A-024E-B470-A5DE3F8E7A86}" type="parTrans" cxnId="{A666E6E0-3018-FF40-BF77-F7C4B15C852D}">
      <dgm:prSet/>
      <dgm:spPr/>
      <dgm:t>
        <a:bodyPr/>
        <a:lstStyle/>
        <a:p>
          <a:endParaRPr lang="en-US" sz="1800"/>
        </a:p>
      </dgm:t>
    </dgm:pt>
    <dgm:pt modelId="{0F1043E1-2A99-AE4A-8648-155C6ECF9AB2}" type="sibTrans" cxnId="{A666E6E0-3018-FF40-BF77-F7C4B15C852D}">
      <dgm:prSet/>
      <dgm:spPr/>
      <dgm:t>
        <a:bodyPr/>
        <a:lstStyle/>
        <a:p>
          <a:endParaRPr lang="en-US" sz="1800"/>
        </a:p>
      </dgm:t>
    </dgm:pt>
    <dgm:pt modelId="{C4BE38B6-163E-D746-B69A-0211EA69EB9E}">
      <dgm:prSet custT="1"/>
      <dgm:spPr/>
      <dgm:t>
        <a:bodyPr/>
        <a:lstStyle/>
        <a:p>
          <a:pPr rtl="0"/>
          <a:r>
            <a:rPr lang="zh-TW" altLang="en-US" sz="2400" dirty="0" smtClean="0"/>
            <a:t>字詞解碼</a:t>
          </a:r>
          <a:endParaRPr lang="en-US" sz="2400" dirty="0"/>
        </a:p>
      </dgm:t>
    </dgm:pt>
    <dgm:pt modelId="{2A9968F9-AD58-B344-97A8-A998630C1B8F}" type="parTrans" cxnId="{4D0B7A80-6B9D-1143-8E97-DB4255DBA508}">
      <dgm:prSet/>
      <dgm:spPr/>
      <dgm:t>
        <a:bodyPr/>
        <a:lstStyle/>
        <a:p>
          <a:endParaRPr lang="en-US" sz="1800"/>
        </a:p>
      </dgm:t>
    </dgm:pt>
    <dgm:pt modelId="{84955163-4DBB-6C43-BCE8-B3100C2F6817}" type="sibTrans" cxnId="{4D0B7A80-6B9D-1143-8E97-DB4255DBA508}">
      <dgm:prSet/>
      <dgm:spPr/>
      <dgm:t>
        <a:bodyPr/>
        <a:lstStyle/>
        <a:p>
          <a:endParaRPr lang="en-US" sz="1800"/>
        </a:p>
      </dgm:t>
    </dgm:pt>
    <dgm:pt modelId="{E76A2CA3-57F3-9B4D-BFD6-D001C1095919}" type="pres">
      <dgm:prSet presAssocID="{9C4FC3EC-5A0B-0445-9506-88DECF128A7A}" presName="Name0" presStyleCnt="0">
        <dgm:presLayoutVars>
          <dgm:dir/>
          <dgm:animLvl val="lvl"/>
          <dgm:resizeHandles val="exact"/>
        </dgm:presLayoutVars>
      </dgm:prSet>
      <dgm:spPr/>
      <dgm:t>
        <a:bodyPr/>
        <a:lstStyle/>
        <a:p>
          <a:endParaRPr lang="en-US"/>
        </a:p>
      </dgm:t>
    </dgm:pt>
    <dgm:pt modelId="{02F34C24-25A0-4A42-8DE1-860CFF5E6AFC}" type="pres">
      <dgm:prSet presAssocID="{1B2D4684-0820-DF43-9285-2BBE05CEECD8}" presName="Name8" presStyleCnt="0"/>
      <dgm:spPr/>
      <dgm:t>
        <a:bodyPr/>
        <a:lstStyle/>
        <a:p>
          <a:endParaRPr lang="en-US"/>
        </a:p>
      </dgm:t>
    </dgm:pt>
    <dgm:pt modelId="{55C8F4C3-B0A0-8040-9F6E-F9A661A0FB20}" type="pres">
      <dgm:prSet presAssocID="{1B2D4684-0820-DF43-9285-2BBE05CEECD8}" presName="level" presStyleLbl="node1" presStyleIdx="0" presStyleCnt="5" custScaleX="194928" custLinFactNeighborX="0" custLinFactNeighborY="97758">
        <dgm:presLayoutVars>
          <dgm:chMax val="1"/>
          <dgm:bulletEnabled val="1"/>
        </dgm:presLayoutVars>
      </dgm:prSet>
      <dgm:spPr/>
      <dgm:t>
        <a:bodyPr/>
        <a:lstStyle/>
        <a:p>
          <a:endParaRPr lang="en-US"/>
        </a:p>
      </dgm:t>
    </dgm:pt>
    <dgm:pt modelId="{E88F1271-022B-F142-B11A-828081647A5F}" type="pres">
      <dgm:prSet presAssocID="{1B2D4684-0820-DF43-9285-2BBE05CEECD8}" presName="levelTx" presStyleLbl="revTx" presStyleIdx="0" presStyleCnt="0">
        <dgm:presLayoutVars>
          <dgm:chMax val="1"/>
          <dgm:bulletEnabled val="1"/>
        </dgm:presLayoutVars>
      </dgm:prSet>
      <dgm:spPr/>
      <dgm:t>
        <a:bodyPr/>
        <a:lstStyle/>
        <a:p>
          <a:endParaRPr lang="en-US"/>
        </a:p>
      </dgm:t>
    </dgm:pt>
    <dgm:pt modelId="{103865D5-5BCC-5C43-AABE-490EC294F060}" type="pres">
      <dgm:prSet presAssocID="{8B1438E3-D542-0D46-96FE-476C6B541619}" presName="Name8" presStyleCnt="0"/>
      <dgm:spPr/>
      <dgm:t>
        <a:bodyPr/>
        <a:lstStyle/>
        <a:p>
          <a:endParaRPr lang="en-US"/>
        </a:p>
      </dgm:t>
    </dgm:pt>
    <dgm:pt modelId="{F1C7A8CE-615B-434C-9BFE-54B71CA3E1FB}" type="pres">
      <dgm:prSet presAssocID="{8B1438E3-D542-0D46-96FE-476C6B541619}" presName="level" presStyleLbl="node1" presStyleIdx="1" presStyleCnt="5" custAng="560669" custLinFactNeighborX="75000" custLinFactNeighborY="23431">
        <dgm:presLayoutVars>
          <dgm:chMax val="1"/>
          <dgm:bulletEnabled val="1"/>
        </dgm:presLayoutVars>
      </dgm:prSet>
      <dgm:spPr/>
      <dgm:t>
        <a:bodyPr/>
        <a:lstStyle/>
        <a:p>
          <a:endParaRPr lang="en-US"/>
        </a:p>
      </dgm:t>
    </dgm:pt>
    <dgm:pt modelId="{02008B62-A18F-CC46-B29C-20330D69DDD9}" type="pres">
      <dgm:prSet presAssocID="{8B1438E3-D542-0D46-96FE-476C6B541619}" presName="levelTx" presStyleLbl="revTx" presStyleIdx="0" presStyleCnt="0">
        <dgm:presLayoutVars>
          <dgm:chMax val="1"/>
          <dgm:bulletEnabled val="1"/>
        </dgm:presLayoutVars>
      </dgm:prSet>
      <dgm:spPr/>
      <dgm:t>
        <a:bodyPr/>
        <a:lstStyle/>
        <a:p>
          <a:endParaRPr lang="en-US"/>
        </a:p>
      </dgm:t>
    </dgm:pt>
    <dgm:pt modelId="{BD1A5B8E-768F-3C4D-A18D-66213F0ED965}" type="pres">
      <dgm:prSet presAssocID="{12B5F2BE-D4A7-1246-901B-A68130FC1902}" presName="Name8" presStyleCnt="0"/>
      <dgm:spPr/>
      <dgm:t>
        <a:bodyPr/>
        <a:lstStyle/>
        <a:p>
          <a:endParaRPr lang="en-US"/>
        </a:p>
      </dgm:t>
    </dgm:pt>
    <dgm:pt modelId="{3C4E451F-A493-CF4E-AAC4-8970AD0FB042}" type="pres">
      <dgm:prSet presAssocID="{12B5F2BE-D4A7-1246-901B-A68130FC1902}" presName="level" presStyleLbl="node1" presStyleIdx="2" presStyleCnt="5" custLinFactNeighborX="0">
        <dgm:presLayoutVars>
          <dgm:chMax val="1"/>
          <dgm:bulletEnabled val="1"/>
        </dgm:presLayoutVars>
      </dgm:prSet>
      <dgm:spPr/>
      <dgm:t>
        <a:bodyPr/>
        <a:lstStyle/>
        <a:p>
          <a:endParaRPr lang="en-US"/>
        </a:p>
      </dgm:t>
    </dgm:pt>
    <dgm:pt modelId="{34018801-319F-0448-8295-EF015839348A}" type="pres">
      <dgm:prSet presAssocID="{12B5F2BE-D4A7-1246-901B-A68130FC1902}" presName="levelTx" presStyleLbl="revTx" presStyleIdx="0" presStyleCnt="0">
        <dgm:presLayoutVars>
          <dgm:chMax val="1"/>
          <dgm:bulletEnabled val="1"/>
        </dgm:presLayoutVars>
      </dgm:prSet>
      <dgm:spPr/>
      <dgm:t>
        <a:bodyPr/>
        <a:lstStyle/>
        <a:p>
          <a:endParaRPr lang="en-US"/>
        </a:p>
      </dgm:t>
    </dgm:pt>
    <dgm:pt modelId="{61AB17B3-4C7E-9A4D-BDE9-2B5422C3BD7F}" type="pres">
      <dgm:prSet presAssocID="{B12625FA-6264-934B-B62D-D0A1CAFF93C1}" presName="Name8" presStyleCnt="0"/>
      <dgm:spPr/>
      <dgm:t>
        <a:bodyPr/>
        <a:lstStyle/>
        <a:p>
          <a:endParaRPr lang="en-US"/>
        </a:p>
      </dgm:t>
    </dgm:pt>
    <dgm:pt modelId="{F2AB4C76-2A6C-C240-9059-0D27C1B3A0B4}" type="pres">
      <dgm:prSet presAssocID="{B12625FA-6264-934B-B62D-D0A1CAFF93C1}" presName="level" presStyleLbl="node1" presStyleIdx="3" presStyleCnt="5">
        <dgm:presLayoutVars>
          <dgm:chMax val="1"/>
          <dgm:bulletEnabled val="1"/>
        </dgm:presLayoutVars>
      </dgm:prSet>
      <dgm:spPr/>
      <dgm:t>
        <a:bodyPr/>
        <a:lstStyle/>
        <a:p>
          <a:endParaRPr lang="en-US"/>
        </a:p>
      </dgm:t>
    </dgm:pt>
    <dgm:pt modelId="{DB4ACE3A-48C0-2C41-A3A4-26B4DDBE2CDF}" type="pres">
      <dgm:prSet presAssocID="{B12625FA-6264-934B-B62D-D0A1CAFF93C1}" presName="levelTx" presStyleLbl="revTx" presStyleIdx="0" presStyleCnt="0">
        <dgm:presLayoutVars>
          <dgm:chMax val="1"/>
          <dgm:bulletEnabled val="1"/>
        </dgm:presLayoutVars>
      </dgm:prSet>
      <dgm:spPr/>
      <dgm:t>
        <a:bodyPr/>
        <a:lstStyle/>
        <a:p>
          <a:endParaRPr lang="en-US"/>
        </a:p>
      </dgm:t>
    </dgm:pt>
    <dgm:pt modelId="{744E89EB-41BD-DC44-82B8-7C2657F5E006}" type="pres">
      <dgm:prSet presAssocID="{C4BE38B6-163E-D746-B69A-0211EA69EB9E}" presName="Name8" presStyleCnt="0"/>
      <dgm:spPr/>
      <dgm:t>
        <a:bodyPr/>
        <a:lstStyle/>
        <a:p>
          <a:endParaRPr lang="en-US"/>
        </a:p>
      </dgm:t>
    </dgm:pt>
    <dgm:pt modelId="{6546CB70-C734-6F4B-AA9A-EB2E10E2E45A}" type="pres">
      <dgm:prSet presAssocID="{C4BE38B6-163E-D746-B69A-0211EA69EB9E}" presName="level" presStyleLbl="node1" presStyleIdx="4" presStyleCnt="5">
        <dgm:presLayoutVars>
          <dgm:chMax val="1"/>
          <dgm:bulletEnabled val="1"/>
        </dgm:presLayoutVars>
      </dgm:prSet>
      <dgm:spPr/>
      <dgm:t>
        <a:bodyPr/>
        <a:lstStyle/>
        <a:p>
          <a:endParaRPr lang="en-US"/>
        </a:p>
      </dgm:t>
    </dgm:pt>
    <dgm:pt modelId="{CD1DDF45-E4E8-A148-97F7-9639F4AE6E42}" type="pres">
      <dgm:prSet presAssocID="{C4BE38B6-163E-D746-B69A-0211EA69EB9E}" presName="levelTx" presStyleLbl="revTx" presStyleIdx="0" presStyleCnt="0">
        <dgm:presLayoutVars>
          <dgm:chMax val="1"/>
          <dgm:bulletEnabled val="1"/>
        </dgm:presLayoutVars>
      </dgm:prSet>
      <dgm:spPr/>
      <dgm:t>
        <a:bodyPr/>
        <a:lstStyle/>
        <a:p>
          <a:endParaRPr lang="en-US"/>
        </a:p>
      </dgm:t>
    </dgm:pt>
  </dgm:ptLst>
  <dgm:cxnLst>
    <dgm:cxn modelId="{60B21145-FB58-C84D-B6BE-00544E93EBA6}" srcId="{9C4FC3EC-5A0B-0445-9506-88DECF128A7A}" destId="{1B2D4684-0820-DF43-9285-2BBE05CEECD8}" srcOrd="0" destOrd="0" parTransId="{C3D47913-AD09-E443-BBB8-47D1463AB8BD}" sibTransId="{7B89B1E5-6720-A341-8D21-C9565B8F5EA7}"/>
    <dgm:cxn modelId="{EC9FB813-ED96-B547-BB37-9B9464BABB9C}" type="presOf" srcId="{C4BE38B6-163E-D746-B69A-0211EA69EB9E}" destId="{CD1DDF45-E4E8-A148-97F7-9639F4AE6E42}" srcOrd="1" destOrd="0" presId="urn:microsoft.com/office/officeart/2005/8/layout/pyramid1"/>
    <dgm:cxn modelId="{572F1303-7763-B043-82DD-BA519383CF3A}" type="presOf" srcId="{1B2D4684-0820-DF43-9285-2BBE05CEECD8}" destId="{55C8F4C3-B0A0-8040-9F6E-F9A661A0FB20}" srcOrd="0" destOrd="0" presId="urn:microsoft.com/office/officeart/2005/8/layout/pyramid1"/>
    <dgm:cxn modelId="{C969438C-000B-CD40-8F74-C78ED68ABA76}" type="presOf" srcId="{1B2D4684-0820-DF43-9285-2BBE05CEECD8}" destId="{E88F1271-022B-F142-B11A-828081647A5F}" srcOrd="1" destOrd="0" presId="urn:microsoft.com/office/officeart/2005/8/layout/pyramid1"/>
    <dgm:cxn modelId="{91595A94-9520-C549-8308-CB11F80B9FC1}" type="presOf" srcId="{B12625FA-6264-934B-B62D-D0A1CAFF93C1}" destId="{DB4ACE3A-48C0-2C41-A3A4-26B4DDBE2CDF}" srcOrd="1" destOrd="0" presId="urn:microsoft.com/office/officeart/2005/8/layout/pyramid1"/>
    <dgm:cxn modelId="{ED8F6FAD-D0A0-2B48-B418-473DF4BC7C7D}" type="presOf" srcId="{9C4FC3EC-5A0B-0445-9506-88DECF128A7A}" destId="{E76A2CA3-57F3-9B4D-BFD6-D001C1095919}" srcOrd="0" destOrd="0" presId="urn:microsoft.com/office/officeart/2005/8/layout/pyramid1"/>
    <dgm:cxn modelId="{CA3E8A7E-AB1D-2746-84E7-C68BC52EB28F}" type="presOf" srcId="{12B5F2BE-D4A7-1246-901B-A68130FC1902}" destId="{34018801-319F-0448-8295-EF015839348A}" srcOrd="1" destOrd="0" presId="urn:microsoft.com/office/officeart/2005/8/layout/pyramid1"/>
    <dgm:cxn modelId="{4D0B7A80-6B9D-1143-8E97-DB4255DBA508}" srcId="{9C4FC3EC-5A0B-0445-9506-88DECF128A7A}" destId="{C4BE38B6-163E-D746-B69A-0211EA69EB9E}" srcOrd="4" destOrd="0" parTransId="{2A9968F9-AD58-B344-97A8-A998630C1B8F}" sibTransId="{84955163-4DBB-6C43-BCE8-B3100C2F6817}"/>
    <dgm:cxn modelId="{88CCFAFC-6DD4-4742-A395-FB1C0FD198FC}" type="presOf" srcId="{8B1438E3-D542-0D46-96FE-476C6B541619}" destId="{02008B62-A18F-CC46-B29C-20330D69DDD9}" srcOrd="1" destOrd="0" presId="urn:microsoft.com/office/officeart/2005/8/layout/pyramid1"/>
    <dgm:cxn modelId="{9751DDDB-F675-BC4D-BC17-6703D6AF1369}" type="presOf" srcId="{C4BE38B6-163E-D746-B69A-0211EA69EB9E}" destId="{6546CB70-C734-6F4B-AA9A-EB2E10E2E45A}" srcOrd="0" destOrd="0" presId="urn:microsoft.com/office/officeart/2005/8/layout/pyramid1"/>
    <dgm:cxn modelId="{FF0F7EB3-16EA-BB42-A693-D43D2DB15ABF}" type="presOf" srcId="{12B5F2BE-D4A7-1246-901B-A68130FC1902}" destId="{3C4E451F-A493-CF4E-AAC4-8970AD0FB042}" srcOrd="0" destOrd="0" presId="urn:microsoft.com/office/officeart/2005/8/layout/pyramid1"/>
    <dgm:cxn modelId="{A2D63917-7641-6B45-A4C1-40F987D7E36A}" srcId="{9C4FC3EC-5A0B-0445-9506-88DECF128A7A}" destId="{12B5F2BE-D4A7-1246-901B-A68130FC1902}" srcOrd="2" destOrd="0" parTransId="{F947E109-A6D7-DF43-B5F5-3A995BD7026A}" sibTransId="{F9A8E7D5-9BA6-5940-A2AD-88C6E75826DC}"/>
    <dgm:cxn modelId="{94293A20-807B-744C-B384-2FE8E247BBDF}" type="presOf" srcId="{8B1438E3-D542-0D46-96FE-476C6B541619}" destId="{F1C7A8CE-615B-434C-9BFE-54B71CA3E1FB}" srcOrd="0" destOrd="0" presId="urn:microsoft.com/office/officeart/2005/8/layout/pyramid1"/>
    <dgm:cxn modelId="{81DCB165-E0B7-9542-97E8-10E0F366B079}" srcId="{9C4FC3EC-5A0B-0445-9506-88DECF128A7A}" destId="{8B1438E3-D542-0D46-96FE-476C6B541619}" srcOrd="1" destOrd="0" parTransId="{A76D6C8C-542F-054D-9192-CCF8080A7AD5}" sibTransId="{1D93A197-730C-154E-AB91-3AE93DBB492F}"/>
    <dgm:cxn modelId="{A666E6E0-3018-FF40-BF77-F7C4B15C852D}" srcId="{9C4FC3EC-5A0B-0445-9506-88DECF128A7A}" destId="{B12625FA-6264-934B-B62D-D0A1CAFF93C1}" srcOrd="3" destOrd="0" parTransId="{FC8CA383-1A7A-024E-B470-A5DE3F8E7A86}" sibTransId="{0F1043E1-2A99-AE4A-8648-155C6ECF9AB2}"/>
    <dgm:cxn modelId="{A0A6D999-62F8-014A-9D78-E042128C2714}" type="presOf" srcId="{B12625FA-6264-934B-B62D-D0A1CAFF93C1}" destId="{F2AB4C76-2A6C-C240-9059-0D27C1B3A0B4}" srcOrd="0" destOrd="0" presId="urn:microsoft.com/office/officeart/2005/8/layout/pyramid1"/>
    <dgm:cxn modelId="{2D1AEBAF-EE4B-554B-A4DF-2B9CFE5786EC}" type="presParOf" srcId="{E76A2CA3-57F3-9B4D-BFD6-D001C1095919}" destId="{02F34C24-25A0-4A42-8DE1-860CFF5E6AFC}" srcOrd="0" destOrd="0" presId="urn:microsoft.com/office/officeart/2005/8/layout/pyramid1"/>
    <dgm:cxn modelId="{D339C532-F5BB-8D49-82A4-3BC20884AB6F}" type="presParOf" srcId="{02F34C24-25A0-4A42-8DE1-860CFF5E6AFC}" destId="{55C8F4C3-B0A0-8040-9F6E-F9A661A0FB20}" srcOrd="0" destOrd="0" presId="urn:microsoft.com/office/officeart/2005/8/layout/pyramid1"/>
    <dgm:cxn modelId="{175EB69E-4A28-7D45-BCFB-B4284D884F1B}" type="presParOf" srcId="{02F34C24-25A0-4A42-8DE1-860CFF5E6AFC}" destId="{E88F1271-022B-F142-B11A-828081647A5F}" srcOrd="1" destOrd="0" presId="urn:microsoft.com/office/officeart/2005/8/layout/pyramid1"/>
    <dgm:cxn modelId="{EBC7AF57-901B-C34D-BD30-14E813A3B90F}" type="presParOf" srcId="{E76A2CA3-57F3-9B4D-BFD6-D001C1095919}" destId="{103865D5-5BCC-5C43-AABE-490EC294F060}" srcOrd="1" destOrd="0" presId="urn:microsoft.com/office/officeart/2005/8/layout/pyramid1"/>
    <dgm:cxn modelId="{54D65394-1732-8746-BC78-ED625A5D841D}" type="presParOf" srcId="{103865D5-5BCC-5C43-AABE-490EC294F060}" destId="{F1C7A8CE-615B-434C-9BFE-54B71CA3E1FB}" srcOrd="0" destOrd="0" presId="urn:microsoft.com/office/officeart/2005/8/layout/pyramid1"/>
    <dgm:cxn modelId="{D55A0A7B-95EA-7348-9F81-955C1F1FBCBF}" type="presParOf" srcId="{103865D5-5BCC-5C43-AABE-490EC294F060}" destId="{02008B62-A18F-CC46-B29C-20330D69DDD9}" srcOrd="1" destOrd="0" presId="urn:microsoft.com/office/officeart/2005/8/layout/pyramid1"/>
    <dgm:cxn modelId="{EEC2E08A-0A22-8F40-A682-A7637439EEAB}" type="presParOf" srcId="{E76A2CA3-57F3-9B4D-BFD6-D001C1095919}" destId="{BD1A5B8E-768F-3C4D-A18D-66213F0ED965}" srcOrd="2" destOrd="0" presId="urn:microsoft.com/office/officeart/2005/8/layout/pyramid1"/>
    <dgm:cxn modelId="{942D0B67-5FC1-3C47-994C-9CEC3E2802D1}" type="presParOf" srcId="{BD1A5B8E-768F-3C4D-A18D-66213F0ED965}" destId="{3C4E451F-A493-CF4E-AAC4-8970AD0FB042}" srcOrd="0" destOrd="0" presId="urn:microsoft.com/office/officeart/2005/8/layout/pyramid1"/>
    <dgm:cxn modelId="{ED604125-6704-5648-BF07-1E6A2300F8B8}" type="presParOf" srcId="{BD1A5B8E-768F-3C4D-A18D-66213F0ED965}" destId="{34018801-319F-0448-8295-EF015839348A}" srcOrd="1" destOrd="0" presId="urn:microsoft.com/office/officeart/2005/8/layout/pyramid1"/>
    <dgm:cxn modelId="{6519C2CF-3DEC-A342-81E5-C11CD79F0A33}" type="presParOf" srcId="{E76A2CA3-57F3-9B4D-BFD6-D001C1095919}" destId="{61AB17B3-4C7E-9A4D-BDE9-2B5422C3BD7F}" srcOrd="3" destOrd="0" presId="urn:microsoft.com/office/officeart/2005/8/layout/pyramid1"/>
    <dgm:cxn modelId="{6A0B234F-BAEF-CA40-93A3-0E634DCAC211}" type="presParOf" srcId="{61AB17B3-4C7E-9A4D-BDE9-2B5422C3BD7F}" destId="{F2AB4C76-2A6C-C240-9059-0D27C1B3A0B4}" srcOrd="0" destOrd="0" presId="urn:microsoft.com/office/officeart/2005/8/layout/pyramid1"/>
    <dgm:cxn modelId="{812AAB2A-9B27-F74B-AF4A-BC033F7D35B3}" type="presParOf" srcId="{61AB17B3-4C7E-9A4D-BDE9-2B5422C3BD7F}" destId="{DB4ACE3A-48C0-2C41-A3A4-26B4DDBE2CDF}" srcOrd="1" destOrd="0" presId="urn:microsoft.com/office/officeart/2005/8/layout/pyramid1"/>
    <dgm:cxn modelId="{03D7BC99-7A5C-1E4C-8DCE-DB7413C4A5A0}" type="presParOf" srcId="{E76A2CA3-57F3-9B4D-BFD6-D001C1095919}" destId="{744E89EB-41BD-DC44-82B8-7C2657F5E006}" srcOrd="4" destOrd="0" presId="urn:microsoft.com/office/officeart/2005/8/layout/pyramid1"/>
    <dgm:cxn modelId="{28AF2E2D-D2E0-D245-BC1B-380BBF1AC8C3}" type="presParOf" srcId="{744E89EB-41BD-DC44-82B8-7C2657F5E006}" destId="{6546CB70-C734-6F4B-AA9A-EB2E10E2E45A}" srcOrd="0" destOrd="0" presId="urn:microsoft.com/office/officeart/2005/8/layout/pyramid1"/>
    <dgm:cxn modelId="{F4BEFA0C-00B4-3747-B364-2A6FD5931DF7}" type="presParOf" srcId="{744E89EB-41BD-DC44-82B8-7C2657F5E006}" destId="{CD1DDF45-E4E8-A148-97F7-9639F4AE6E4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AA24CC-F054-714A-86B2-F0013A864239}" type="doc">
      <dgm:prSet loTypeId="urn:microsoft.com/office/officeart/2005/8/layout/pyramid1" loCatId="pyramid" qsTypeId="urn:microsoft.com/office/officeart/2005/8/quickstyle/3D5" qsCatId="3D" csTypeId="urn:microsoft.com/office/officeart/2005/8/colors/colorful2" csCatId="colorful" phldr="1"/>
      <dgm:spPr/>
    </dgm:pt>
    <dgm:pt modelId="{1014899B-A488-1645-8117-A3ECCB952ACD}">
      <dgm:prSet phldrT="[Text]"/>
      <dgm:spPr/>
      <dgm:t>
        <a:bodyPr/>
        <a:lstStyle/>
        <a:p>
          <a:r>
            <a:rPr lang="zh-TW" altLang="en-US" dirty="0" smtClean="0"/>
            <a:t>比較評估</a:t>
          </a:r>
          <a:endParaRPr lang="en-US" dirty="0"/>
        </a:p>
      </dgm:t>
    </dgm:pt>
    <dgm:pt modelId="{F753644D-6E05-DE46-A27B-65839B8720D8}" type="parTrans" cxnId="{2E3AE8D3-7F75-A841-9ECC-3515EB133FB4}">
      <dgm:prSet/>
      <dgm:spPr/>
      <dgm:t>
        <a:bodyPr/>
        <a:lstStyle/>
        <a:p>
          <a:endParaRPr lang="en-US"/>
        </a:p>
      </dgm:t>
    </dgm:pt>
    <dgm:pt modelId="{0EEBE957-229A-DA47-992B-0D5A1857BE7A}" type="sibTrans" cxnId="{2E3AE8D3-7F75-A841-9ECC-3515EB133FB4}">
      <dgm:prSet/>
      <dgm:spPr/>
      <dgm:t>
        <a:bodyPr/>
        <a:lstStyle/>
        <a:p>
          <a:endParaRPr lang="en-US"/>
        </a:p>
      </dgm:t>
    </dgm:pt>
    <dgm:pt modelId="{72D08A25-8D5A-884F-AF31-65558FD60A8A}">
      <dgm:prSet phldrT="[Text]"/>
      <dgm:spPr/>
      <dgm:t>
        <a:bodyPr/>
        <a:lstStyle/>
        <a:p>
          <a:r>
            <a:rPr lang="zh-TW" altLang="en-US" dirty="0" smtClean="0"/>
            <a:t>詮釋整合</a:t>
          </a:r>
          <a:endParaRPr lang="en-US" dirty="0"/>
        </a:p>
      </dgm:t>
    </dgm:pt>
    <dgm:pt modelId="{DC922319-9D03-CD4A-9E30-ACD202F96470}" type="parTrans" cxnId="{3E3C0786-F6DF-8D46-B70D-6F2F49391A92}">
      <dgm:prSet/>
      <dgm:spPr/>
      <dgm:t>
        <a:bodyPr/>
        <a:lstStyle/>
        <a:p>
          <a:endParaRPr lang="en-US"/>
        </a:p>
      </dgm:t>
    </dgm:pt>
    <dgm:pt modelId="{5D57CC9E-3F6B-4C41-A5B9-DABB07BBBAF9}" type="sibTrans" cxnId="{3E3C0786-F6DF-8D46-B70D-6F2F49391A92}">
      <dgm:prSet/>
      <dgm:spPr/>
      <dgm:t>
        <a:bodyPr/>
        <a:lstStyle/>
        <a:p>
          <a:endParaRPr lang="en-US"/>
        </a:p>
      </dgm:t>
    </dgm:pt>
    <dgm:pt modelId="{F073B7B6-D3BC-8C44-A358-C82E80CAD8C1}">
      <dgm:prSet phldrT="[Text]"/>
      <dgm:spPr/>
      <dgm:t>
        <a:bodyPr/>
        <a:lstStyle/>
        <a:p>
          <a:r>
            <a:rPr lang="zh-TW" altLang="en-US" dirty="0" smtClean="0"/>
            <a:t>推論訊息</a:t>
          </a:r>
          <a:endParaRPr lang="en-US" dirty="0"/>
        </a:p>
      </dgm:t>
    </dgm:pt>
    <dgm:pt modelId="{A2D63380-4DBA-FB49-A9FB-14C328C5E48D}" type="parTrans" cxnId="{DBC42B47-8A16-7441-8340-BF514101D3CB}">
      <dgm:prSet/>
      <dgm:spPr/>
      <dgm:t>
        <a:bodyPr/>
        <a:lstStyle/>
        <a:p>
          <a:endParaRPr lang="en-US"/>
        </a:p>
      </dgm:t>
    </dgm:pt>
    <dgm:pt modelId="{80E29348-552F-9D48-BED1-5FCE925D017B}" type="sibTrans" cxnId="{DBC42B47-8A16-7441-8340-BF514101D3CB}">
      <dgm:prSet/>
      <dgm:spPr/>
      <dgm:t>
        <a:bodyPr/>
        <a:lstStyle/>
        <a:p>
          <a:endParaRPr lang="en-US"/>
        </a:p>
      </dgm:t>
    </dgm:pt>
    <dgm:pt modelId="{D1385539-A700-6B45-9628-D8711736173C}">
      <dgm:prSet/>
      <dgm:spPr/>
      <dgm:t>
        <a:bodyPr/>
        <a:lstStyle/>
        <a:p>
          <a:r>
            <a:rPr lang="zh-TW" altLang="en-US" dirty="0" smtClean="0"/>
            <a:t>提取訊息</a:t>
          </a:r>
          <a:endParaRPr lang="en-US" dirty="0"/>
        </a:p>
      </dgm:t>
    </dgm:pt>
    <dgm:pt modelId="{DF56289D-6C70-B445-A561-FA0DB9195E80}" type="parTrans" cxnId="{9C00573A-7E43-3D4D-B8A7-F636E964A920}">
      <dgm:prSet/>
      <dgm:spPr/>
      <dgm:t>
        <a:bodyPr/>
        <a:lstStyle/>
        <a:p>
          <a:endParaRPr lang="en-US"/>
        </a:p>
      </dgm:t>
    </dgm:pt>
    <dgm:pt modelId="{642F522D-38FF-D44A-AB58-9E2FDA1D39FF}" type="sibTrans" cxnId="{9C00573A-7E43-3D4D-B8A7-F636E964A920}">
      <dgm:prSet/>
      <dgm:spPr/>
      <dgm:t>
        <a:bodyPr/>
        <a:lstStyle/>
        <a:p>
          <a:endParaRPr lang="en-US"/>
        </a:p>
      </dgm:t>
    </dgm:pt>
    <dgm:pt modelId="{54C063E1-289F-8348-9B77-4A0A7CD4411A}" type="pres">
      <dgm:prSet presAssocID="{22AA24CC-F054-714A-86B2-F0013A864239}" presName="Name0" presStyleCnt="0">
        <dgm:presLayoutVars>
          <dgm:dir/>
          <dgm:animLvl val="lvl"/>
          <dgm:resizeHandles val="exact"/>
        </dgm:presLayoutVars>
      </dgm:prSet>
      <dgm:spPr/>
    </dgm:pt>
    <dgm:pt modelId="{1421031E-6E7B-BC4B-B10F-A2EA579DE101}" type="pres">
      <dgm:prSet presAssocID="{1014899B-A488-1645-8117-A3ECCB952ACD}" presName="Name8" presStyleCnt="0"/>
      <dgm:spPr/>
    </dgm:pt>
    <dgm:pt modelId="{A30344DE-1B10-9049-B46C-82DDB5E89F77}" type="pres">
      <dgm:prSet presAssocID="{1014899B-A488-1645-8117-A3ECCB952ACD}" presName="level" presStyleLbl="node1" presStyleIdx="0" presStyleCnt="4">
        <dgm:presLayoutVars>
          <dgm:chMax val="1"/>
          <dgm:bulletEnabled val="1"/>
        </dgm:presLayoutVars>
      </dgm:prSet>
      <dgm:spPr/>
      <dgm:t>
        <a:bodyPr/>
        <a:lstStyle/>
        <a:p>
          <a:endParaRPr lang="en-US"/>
        </a:p>
      </dgm:t>
    </dgm:pt>
    <dgm:pt modelId="{B82CC65B-E30F-BB42-ACE8-65F531B7B05C}" type="pres">
      <dgm:prSet presAssocID="{1014899B-A488-1645-8117-A3ECCB952ACD}" presName="levelTx" presStyleLbl="revTx" presStyleIdx="0" presStyleCnt="0">
        <dgm:presLayoutVars>
          <dgm:chMax val="1"/>
          <dgm:bulletEnabled val="1"/>
        </dgm:presLayoutVars>
      </dgm:prSet>
      <dgm:spPr/>
      <dgm:t>
        <a:bodyPr/>
        <a:lstStyle/>
        <a:p>
          <a:endParaRPr lang="en-US"/>
        </a:p>
      </dgm:t>
    </dgm:pt>
    <dgm:pt modelId="{BFBD7102-DF08-7E41-AA27-61D2136B3ECD}" type="pres">
      <dgm:prSet presAssocID="{72D08A25-8D5A-884F-AF31-65558FD60A8A}" presName="Name8" presStyleCnt="0"/>
      <dgm:spPr/>
    </dgm:pt>
    <dgm:pt modelId="{6749930C-1C90-774E-8683-817075297864}" type="pres">
      <dgm:prSet presAssocID="{72D08A25-8D5A-884F-AF31-65558FD60A8A}" presName="level" presStyleLbl="node1" presStyleIdx="1" presStyleCnt="4">
        <dgm:presLayoutVars>
          <dgm:chMax val="1"/>
          <dgm:bulletEnabled val="1"/>
        </dgm:presLayoutVars>
      </dgm:prSet>
      <dgm:spPr/>
      <dgm:t>
        <a:bodyPr/>
        <a:lstStyle/>
        <a:p>
          <a:endParaRPr lang="en-US"/>
        </a:p>
      </dgm:t>
    </dgm:pt>
    <dgm:pt modelId="{5DEF6D72-3D76-F441-B350-2675F277400F}" type="pres">
      <dgm:prSet presAssocID="{72D08A25-8D5A-884F-AF31-65558FD60A8A}" presName="levelTx" presStyleLbl="revTx" presStyleIdx="0" presStyleCnt="0">
        <dgm:presLayoutVars>
          <dgm:chMax val="1"/>
          <dgm:bulletEnabled val="1"/>
        </dgm:presLayoutVars>
      </dgm:prSet>
      <dgm:spPr/>
      <dgm:t>
        <a:bodyPr/>
        <a:lstStyle/>
        <a:p>
          <a:endParaRPr lang="en-US"/>
        </a:p>
      </dgm:t>
    </dgm:pt>
    <dgm:pt modelId="{949EE211-63AB-3542-8265-412075ADDFCA}" type="pres">
      <dgm:prSet presAssocID="{F073B7B6-D3BC-8C44-A358-C82E80CAD8C1}" presName="Name8" presStyleCnt="0"/>
      <dgm:spPr/>
    </dgm:pt>
    <dgm:pt modelId="{11CADD71-4227-0549-A4BE-F793F884D13E}" type="pres">
      <dgm:prSet presAssocID="{F073B7B6-D3BC-8C44-A358-C82E80CAD8C1}" presName="level" presStyleLbl="node1" presStyleIdx="2" presStyleCnt="4">
        <dgm:presLayoutVars>
          <dgm:chMax val="1"/>
          <dgm:bulletEnabled val="1"/>
        </dgm:presLayoutVars>
      </dgm:prSet>
      <dgm:spPr/>
      <dgm:t>
        <a:bodyPr/>
        <a:lstStyle/>
        <a:p>
          <a:endParaRPr lang="en-US"/>
        </a:p>
      </dgm:t>
    </dgm:pt>
    <dgm:pt modelId="{5CD14F65-8B0C-5D4D-B5D0-04423F272FB5}" type="pres">
      <dgm:prSet presAssocID="{F073B7B6-D3BC-8C44-A358-C82E80CAD8C1}" presName="levelTx" presStyleLbl="revTx" presStyleIdx="0" presStyleCnt="0">
        <dgm:presLayoutVars>
          <dgm:chMax val="1"/>
          <dgm:bulletEnabled val="1"/>
        </dgm:presLayoutVars>
      </dgm:prSet>
      <dgm:spPr/>
      <dgm:t>
        <a:bodyPr/>
        <a:lstStyle/>
        <a:p>
          <a:endParaRPr lang="en-US"/>
        </a:p>
      </dgm:t>
    </dgm:pt>
    <dgm:pt modelId="{59BADE15-F6EF-6042-B5D6-A85CFB56E407}" type="pres">
      <dgm:prSet presAssocID="{D1385539-A700-6B45-9628-D8711736173C}" presName="Name8" presStyleCnt="0"/>
      <dgm:spPr/>
    </dgm:pt>
    <dgm:pt modelId="{CA702DD2-EBE8-3743-8B24-F88DF451C658}" type="pres">
      <dgm:prSet presAssocID="{D1385539-A700-6B45-9628-D8711736173C}" presName="level" presStyleLbl="node1" presStyleIdx="3" presStyleCnt="4">
        <dgm:presLayoutVars>
          <dgm:chMax val="1"/>
          <dgm:bulletEnabled val="1"/>
        </dgm:presLayoutVars>
      </dgm:prSet>
      <dgm:spPr/>
      <dgm:t>
        <a:bodyPr/>
        <a:lstStyle/>
        <a:p>
          <a:endParaRPr lang="en-US"/>
        </a:p>
      </dgm:t>
    </dgm:pt>
    <dgm:pt modelId="{DD7624F8-CDAA-6843-B668-B8102C272063}" type="pres">
      <dgm:prSet presAssocID="{D1385539-A700-6B45-9628-D8711736173C}" presName="levelTx" presStyleLbl="revTx" presStyleIdx="0" presStyleCnt="0">
        <dgm:presLayoutVars>
          <dgm:chMax val="1"/>
          <dgm:bulletEnabled val="1"/>
        </dgm:presLayoutVars>
      </dgm:prSet>
      <dgm:spPr/>
      <dgm:t>
        <a:bodyPr/>
        <a:lstStyle/>
        <a:p>
          <a:endParaRPr lang="en-US"/>
        </a:p>
      </dgm:t>
    </dgm:pt>
  </dgm:ptLst>
  <dgm:cxnLst>
    <dgm:cxn modelId="{EBAA9655-086B-E14F-95BF-5FE2A9F52F50}" type="presOf" srcId="{D1385539-A700-6B45-9628-D8711736173C}" destId="{CA702DD2-EBE8-3743-8B24-F88DF451C658}" srcOrd="0" destOrd="0" presId="urn:microsoft.com/office/officeart/2005/8/layout/pyramid1"/>
    <dgm:cxn modelId="{DBC42B47-8A16-7441-8340-BF514101D3CB}" srcId="{22AA24CC-F054-714A-86B2-F0013A864239}" destId="{F073B7B6-D3BC-8C44-A358-C82E80CAD8C1}" srcOrd="2" destOrd="0" parTransId="{A2D63380-4DBA-FB49-A9FB-14C328C5E48D}" sibTransId="{80E29348-552F-9D48-BED1-5FCE925D017B}"/>
    <dgm:cxn modelId="{3F1E083E-6A03-D04C-AAF6-B2DAAD35D32A}" type="presOf" srcId="{1014899B-A488-1645-8117-A3ECCB952ACD}" destId="{A30344DE-1B10-9049-B46C-82DDB5E89F77}" srcOrd="0" destOrd="0" presId="urn:microsoft.com/office/officeart/2005/8/layout/pyramid1"/>
    <dgm:cxn modelId="{9C00573A-7E43-3D4D-B8A7-F636E964A920}" srcId="{22AA24CC-F054-714A-86B2-F0013A864239}" destId="{D1385539-A700-6B45-9628-D8711736173C}" srcOrd="3" destOrd="0" parTransId="{DF56289D-6C70-B445-A561-FA0DB9195E80}" sibTransId="{642F522D-38FF-D44A-AB58-9E2FDA1D39FF}"/>
    <dgm:cxn modelId="{AD0D6D8F-7EF9-5247-ADD8-0519374DBE56}" type="presOf" srcId="{1014899B-A488-1645-8117-A3ECCB952ACD}" destId="{B82CC65B-E30F-BB42-ACE8-65F531B7B05C}" srcOrd="1" destOrd="0" presId="urn:microsoft.com/office/officeart/2005/8/layout/pyramid1"/>
    <dgm:cxn modelId="{6112A713-0E5B-F347-BA1A-DD0A042F06B8}" type="presOf" srcId="{D1385539-A700-6B45-9628-D8711736173C}" destId="{DD7624F8-CDAA-6843-B668-B8102C272063}" srcOrd="1" destOrd="0" presId="urn:microsoft.com/office/officeart/2005/8/layout/pyramid1"/>
    <dgm:cxn modelId="{E9D6B082-A851-FE47-ABA7-21B466D20A1D}" type="presOf" srcId="{22AA24CC-F054-714A-86B2-F0013A864239}" destId="{54C063E1-289F-8348-9B77-4A0A7CD4411A}" srcOrd="0" destOrd="0" presId="urn:microsoft.com/office/officeart/2005/8/layout/pyramid1"/>
    <dgm:cxn modelId="{28082176-0A54-0142-B50D-AFEF4F418CA5}" type="presOf" srcId="{72D08A25-8D5A-884F-AF31-65558FD60A8A}" destId="{6749930C-1C90-774E-8683-817075297864}" srcOrd="0" destOrd="0" presId="urn:microsoft.com/office/officeart/2005/8/layout/pyramid1"/>
    <dgm:cxn modelId="{D2DF646E-1CD8-984D-9DCF-63E7E34B371D}" type="presOf" srcId="{F073B7B6-D3BC-8C44-A358-C82E80CAD8C1}" destId="{5CD14F65-8B0C-5D4D-B5D0-04423F272FB5}" srcOrd="1" destOrd="0" presId="urn:microsoft.com/office/officeart/2005/8/layout/pyramid1"/>
    <dgm:cxn modelId="{5E350CFA-5A81-BB46-958E-362E6DC6C8C2}" type="presOf" srcId="{F073B7B6-D3BC-8C44-A358-C82E80CAD8C1}" destId="{11CADD71-4227-0549-A4BE-F793F884D13E}" srcOrd="0" destOrd="0" presId="urn:microsoft.com/office/officeart/2005/8/layout/pyramid1"/>
    <dgm:cxn modelId="{3E3C0786-F6DF-8D46-B70D-6F2F49391A92}" srcId="{22AA24CC-F054-714A-86B2-F0013A864239}" destId="{72D08A25-8D5A-884F-AF31-65558FD60A8A}" srcOrd="1" destOrd="0" parTransId="{DC922319-9D03-CD4A-9E30-ACD202F96470}" sibTransId="{5D57CC9E-3F6B-4C41-A5B9-DABB07BBBAF9}"/>
    <dgm:cxn modelId="{75C4B6FE-A421-3145-93EE-912A765454B9}" type="presOf" srcId="{72D08A25-8D5A-884F-AF31-65558FD60A8A}" destId="{5DEF6D72-3D76-F441-B350-2675F277400F}" srcOrd="1" destOrd="0" presId="urn:microsoft.com/office/officeart/2005/8/layout/pyramid1"/>
    <dgm:cxn modelId="{2E3AE8D3-7F75-A841-9ECC-3515EB133FB4}" srcId="{22AA24CC-F054-714A-86B2-F0013A864239}" destId="{1014899B-A488-1645-8117-A3ECCB952ACD}" srcOrd="0" destOrd="0" parTransId="{F753644D-6E05-DE46-A27B-65839B8720D8}" sibTransId="{0EEBE957-229A-DA47-992B-0D5A1857BE7A}"/>
    <dgm:cxn modelId="{5668AB05-C547-6747-B24C-7F7F2EB6BE35}" type="presParOf" srcId="{54C063E1-289F-8348-9B77-4A0A7CD4411A}" destId="{1421031E-6E7B-BC4B-B10F-A2EA579DE101}" srcOrd="0" destOrd="0" presId="urn:microsoft.com/office/officeart/2005/8/layout/pyramid1"/>
    <dgm:cxn modelId="{7F513A04-7736-1E49-B606-F7C20FB0C101}" type="presParOf" srcId="{1421031E-6E7B-BC4B-B10F-A2EA579DE101}" destId="{A30344DE-1B10-9049-B46C-82DDB5E89F77}" srcOrd="0" destOrd="0" presId="urn:microsoft.com/office/officeart/2005/8/layout/pyramid1"/>
    <dgm:cxn modelId="{D2231205-831D-1A44-90C8-49EA38F3E079}" type="presParOf" srcId="{1421031E-6E7B-BC4B-B10F-A2EA579DE101}" destId="{B82CC65B-E30F-BB42-ACE8-65F531B7B05C}" srcOrd="1" destOrd="0" presId="urn:microsoft.com/office/officeart/2005/8/layout/pyramid1"/>
    <dgm:cxn modelId="{BD15D4F5-9864-DA41-B21D-890917716278}" type="presParOf" srcId="{54C063E1-289F-8348-9B77-4A0A7CD4411A}" destId="{BFBD7102-DF08-7E41-AA27-61D2136B3ECD}" srcOrd="1" destOrd="0" presId="urn:microsoft.com/office/officeart/2005/8/layout/pyramid1"/>
    <dgm:cxn modelId="{10682FA9-3CAD-9E48-9EDE-899BF7D87181}" type="presParOf" srcId="{BFBD7102-DF08-7E41-AA27-61D2136B3ECD}" destId="{6749930C-1C90-774E-8683-817075297864}" srcOrd="0" destOrd="0" presId="urn:microsoft.com/office/officeart/2005/8/layout/pyramid1"/>
    <dgm:cxn modelId="{B46F4F2B-5DC8-B143-AF81-551E4F28A1EE}" type="presParOf" srcId="{BFBD7102-DF08-7E41-AA27-61D2136B3ECD}" destId="{5DEF6D72-3D76-F441-B350-2675F277400F}" srcOrd="1" destOrd="0" presId="urn:microsoft.com/office/officeart/2005/8/layout/pyramid1"/>
    <dgm:cxn modelId="{8FA8B86A-7EB3-1843-AE92-71862BF74BAE}" type="presParOf" srcId="{54C063E1-289F-8348-9B77-4A0A7CD4411A}" destId="{949EE211-63AB-3542-8265-412075ADDFCA}" srcOrd="2" destOrd="0" presId="urn:microsoft.com/office/officeart/2005/8/layout/pyramid1"/>
    <dgm:cxn modelId="{7807F222-F813-F745-A6BF-A49B2A5CC8C5}" type="presParOf" srcId="{949EE211-63AB-3542-8265-412075ADDFCA}" destId="{11CADD71-4227-0549-A4BE-F793F884D13E}" srcOrd="0" destOrd="0" presId="urn:microsoft.com/office/officeart/2005/8/layout/pyramid1"/>
    <dgm:cxn modelId="{400185C0-FE99-0149-A76A-CA6DBFCBF0ED}" type="presParOf" srcId="{949EE211-63AB-3542-8265-412075ADDFCA}" destId="{5CD14F65-8B0C-5D4D-B5D0-04423F272FB5}" srcOrd="1" destOrd="0" presId="urn:microsoft.com/office/officeart/2005/8/layout/pyramid1"/>
    <dgm:cxn modelId="{CCBA62CC-6A84-6C4E-A973-D0B8DF0A58FF}" type="presParOf" srcId="{54C063E1-289F-8348-9B77-4A0A7CD4411A}" destId="{59BADE15-F6EF-6042-B5D6-A85CFB56E407}" srcOrd="3" destOrd="0" presId="urn:microsoft.com/office/officeart/2005/8/layout/pyramid1"/>
    <dgm:cxn modelId="{106A4347-590C-AB47-A215-0571BEE4D9F1}" type="presParOf" srcId="{59BADE15-F6EF-6042-B5D6-A85CFB56E407}" destId="{CA702DD2-EBE8-3743-8B24-F88DF451C658}" srcOrd="0" destOrd="0" presId="urn:microsoft.com/office/officeart/2005/8/layout/pyramid1"/>
    <dgm:cxn modelId="{751F2832-8579-9D40-B944-E31AB1F283B1}" type="presParOf" srcId="{59BADE15-F6EF-6042-B5D6-A85CFB56E407}" destId="{DD7624F8-CDAA-6843-B668-B8102C272063}"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BDE6DE-D627-6D4C-B01C-57EA477C0316}" type="doc">
      <dgm:prSet loTypeId="urn:microsoft.com/office/officeart/2005/8/layout/pyramid1" loCatId="pyramid" qsTypeId="urn:microsoft.com/office/officeart/2005/8/quickstyle/simple4" qsCatId="simple" csTypeId="urn:microsoft.com/office/officeart/2005/8/colors/accent6_3" csCatId="accent6" phldr="1"/>
      <dgm:spPr/>
    </dgm:pt>
    <dgm:pt modelId="{0C65B1AC-3268-3641-981B-AFDE43C51477}">
      <dgm:prSet phldrT="[Text]"/>
      <dgm:spPr/>
      <dgm:t>
        <a:bodyPr/>
        <a:lstStyle/>
        <a:p>
          <a:r>
            <a:rPr lang="zh-TW" altLang="en-US" dirty="0" smtClean="0"/>
            <a:t>情境模式</a:t>
          </a:r>
          <a:endParaRPr lang="en-US" dirty="0"/>
        </a:p>
      </dgm:t>
    </dgm:pt>
    <dgm:pt modelId="{DCEDC3E3-438C-9A40-AB24-97759B58E861}" type="parTrans" cxnId="{6815FFA7-AB37-F24A-AD66-8DCA5654205A}">
      <dgm:prSet/>
      <dgm:spPr/>
      <dgm:t>
        <a:bodyPr/>
        <a:lstStyle/>
        <a:p>
          <a:endParaRPr lang="en-US"/>
        </a:p>
      </dgm:t>
    </dgm:pt>
    <dgm:pt modelId="{A6FE8BDB-2ABF-454C-A9D5-BCAE039B8408}" type="sibTrans" cxnId="{6815FFA7-AB37-F24A-AD66-8DCA5654205A}">
      <dgm:prSet/>
      <dgm:spPr/>
      <dgm:t>
        <a:bodyPr/>
        <a:lstStyle/>
        <a:p>
          <a:endParaRPr lang="en-US"/>
        </a:p>
      </dgm:t>
    </dgm:pt>
    <dgm:pt modelId="{9CFF9111-00BB-A742-8F2A-E7416A5B7127}">
      <dgm:prSet phldrT="[Text]"/>
      <dgm:spPr/>
      <dgm:t>
        <a:bodyPr/>
        <a:lstStyle/>
        <a:p>
          <a:r>
            <a:rPr lang="zh-TW" altLang="en-US" dirty="0" smtClean="0"/>
            <a:t>推論</a:t>
          </a:r>
          <a:endParaRPr lang="en-US" dirty="0"/>
        </a:p>
      </dgm:t>
    </dgm:pt>
    <dgm:pt modelId="{3A639EC6-7AF8-2548-9F3E-92615EE37880}" type="parTrans" cxnId="{3195BCC9-CFA6-894F-B022-B62F4692BB8E}">
      <dgm:prSet/>
      <dgm:spPr/>
      <dgm:t>
        <a:bodyPr/>
        <a:lstStyle/>
        <a:p>
          <a:endParaRPr lang="en-US"/>
        </a:p>
      </dgm:t>
    </dgm:pt>
    <dgm:pt modelId="{B74CA314-9FA1-804D-9CF9-260BA2C4870F}" type="sibTrans" cxnId="{3195BCC9-CFA6-894F-B022-B62F4692BB8E}">
      <dgm:prSet/>
      <dgm:spPr/>
      <dgm:t>
        <a:bodyPr/>
        <a:lstStyle/>
        <a:p>
          <a:endParaRPr lang="en-US"/>
        </a:p>
      </dgm:t>
    </dgm:pt>
    <dgm:pt modelId="{AD9F197E-1461-7942-BE07-4E507245E343}">
      <dgm:prSet phldrT="[Text]"/>
      <dgm:spPr/>
      <dgm:t>
        <a:bodyPr/>
        <a:lstStyle/>
        <a:p>
          <a:r>
            <a:rPr lang="zh-TW" altLang="en-US" dirty="0" smtClean="0"/>
            <a:t>提取</a:t>
          </a:r>
          <a:endParaRPr lang="en-US" dirty="0"/>
        </a:p>
      </dgm:t>
    </dgm:pt>
    <dgm:pt modelId="{F0577E6F-995B-994F-B646-4E451E77C849}" type="parTrans" cxnId="{0BA83E74-8FD2-9C45-973C-73283A2DFA9B}">
      <dgm:prSet/>
      <dgm:spPr/>
      <dgm:t>
        <a:bodyPr/>
        <a:lstStyle/>
        <a:p>
          <a:endParaRPr lang="en-US"/>
        </a:p>
      </dgm:t>
    </dgm:pt>
    <dgm:pt modelId="{E0092240-431C-ED47-88E9-FC75637CF777}" type="sibTrans" cxnId="{0BA83E74-8FD2-9C45-973C-73283A2DFA9B}">
      <dgm:prSet/>
      <dgm:spPr/>
      <dgm:t>
        <a:bodyPr/>
        <a:lstStyle/>
        <a:p>
          <a:endParaRPr lang="en-US"/>
        </a:p>
      </dgm:t>
    </dgm:pt>
    <dgm:pt modelId="{9ECAF6CF-F76F-9348-B7B1-C7400EA525A2}" type="pres">
      <dgm:prSet presAssocID="{23BDE6DE-D627-6D4C-B01C-57EA477C0316}" presName="Name0" presStyleCnt="0">
        <dgm:presLayoutVars>
          <dgm:dir/>
          <dgm:animLvl val="lvl"/>
          <dgm:resizeHandles val="exact"/>
        </dgm:presLayoutVars>
      </dgm:prSet>
      <dgm:spPr/>
    </dgm:pt>
    <dgm:pt modelId="{0FF0FAD6-B3F8-874A-B98B-45E7BE6519C2}" type="pres">
      <dgm:prSet presAssocID="{0C65B1AC-3268-3641-981B-AFDE43C51477}" presName="Name8" presStyleCnt="0"/>
      <dgm:spPr/>
    </dgm:pt>
    <dgm:pt modelId="{E64AC2A6-4E65-6749-A92E-6FA5A384F8B1}" type="pres">
      <dgm:prSet presAssocID="{0C65B1AC-3268-3641-981B-AFDE43C51477}" presName="level" presStyleLbl="node1" presStyleIdx="0" presStyleCnt="3">
        <dgm:presLayoutVars>
          <dgm:chMax val="1"/>
          <dgm:bulletEnabled val="1"/>
        </dgm:presLayoutVars>
      </dgm:prSet>
      <dgm:spPr/>
      <dgm:t>
        <a:bodyPr/>
        <a:lstStyle/>
        <a:p>
          <a:endParaRPr lang="en-US"/>
        </a:p>
      </dgm:t>
    </dgm:pt>
    <dgm:pt modelId="{9D79B293-2EF0-E440-9226-2EC510FD7525}" type="pres">
      <dgm:prSet presAssocID="{0C65B1AC-3268-3641-981B-AFDE43C51477}" presName="levelTx" presStyleLbl="revTx" presStyleIdx="0" presStyleCnt="0">
        <dgm:presLayoutVars>
          <dgm:chMax val="1"/>
          <dgm:bulletEnabled val="1"/>
        </dgm:presLayoutVars>
      </dgm:prSet>
      <dgm:spPr/>
      <dgm:t>
        <a:bodyPr/>
        <a:lstStyle/>
        <a:p>
          <a:endParaRPr lang="en-US"/>
        </a:p>
      </dgm:t>
    </dgm:pt>
    <dgm:pt modelId="{74153913-CF88-5E49-9917-118E82F2491D}" type="pres">
      <dgm:prSet presAssocID="{9CFF9111-00BB-A742-8F2A-E7416A5B7127}" presName="Name8" presStyleCnt="0"/>
      <dgm:spPr/>
    </dgm:pt>
    <dgm:pt modelId="{81ABA292-17E7-F64D-B67E-18520EA1C907}" type="pres">
      <dgm:prSet presAssocID="{9CFF9111-00BB-A742-8F2A-E7416A5B7127}" presName="level" presStyleLbl="node1" presStyleIdx="1" presStyleCnt="3">
        <dgm:presLayoutVars>
          <dgm:chMax val="1"/>
          <dgm:bulletEnabled val="1"/>
        </dgm:presLayoutVars>
      </dgm:prSet>
      <dgm:spPr/>
      <dgm:t>
        <a:bodyPr/>
        <a:lstStyle/>
        <a:p>
          <a:endParaRPr lang="en-US"/>
        </a:p>
      </dgm:t>
    </dgm:pt>
    <dgm:pt modelId="{C9A5A800-5534-2647-8E28-1B826CF9C1A0}" type="pres">
      <dgm:prSet presAssocID="{9CFF9111-00BB-A742-8F2A-E7416A5B7127}" presName="levelTx" presStyleLbl="revTx" presStyleIdx="0" presStyleCnt="0">
        <dgm:presLayoutVars>
          <dgm:chMax val="1"/>
          <dgm:bulletEnabled val="1"/>
        </dgm:presLayoutVars>
      </dgm:prSet>
      <dgm:spPr/>
      <dgm:t>
        <a:bodyPr/>
        <a:lstStyle/>
        <a:p>
          <a:endParaRPr lang="en-US"/>
        </a:p>
      </dgm:t>
    </dgm:pt>
    <dgm:pt modelId="{AC5A8ACA-208A-3D43-9F6B-E64F2D0331A4}" type="pres">
      <dgm:prSet presAssocID="{AD9F197E-1461-7942-BE07-4E507245E343}" presName="Name8" presStyleCnt="0"/>
      <dgm:spPr/>
    </dgm:pt>
    <dgm:pt modelId="{8BA76E65-FDC3-A943-A82A-2BB1D53534C0}" type="pres">
      <dgm:prSet presAssocID="{AD9F197E-1461-7942-BE07-4E507245E343}" presName="level" presStyleLbl="node1" presStyleIdx="2" presStyleCnt="3">
        <dgm:presLayoutVars>
          <dgm:chMax val="1"/>
          <dgm:bulletEnabled val="1"/>
        </dgm:presLayoutVars>
      </dgm:prSet>
      <dgm:spPr/>
      <dgm:t>
        <a:bodyPr/>
        <a:lstStyle/>
        <a:p>
          <a:endParaRPr lang="en-US"/>
        </a:p>
      </dgm:t>
    </dgm:pt>
    <dgm:pt modelId="{5AEEAD75-D3C3-524F-8BB1-675BF69EE05D}" type="pres">
      <dgm:prSet presAssocID="{AD9F197E-1461-7942-BE07-4E507245E343}" presName="levelTx" presStyleLbl="revTx" presStyleIdx="0" presStyleCnt="0">
        <dgm:presLayoutVars>
          <dgm:chMax val="1"/>
          <dgm:bulletEnabled val="1"/>
        </dgm:presLayoutVars>
      </dgm:prSet>
      <dgm:spPr/>
      <dgm:t>
        <a:bodyPr/>
        <a:lstStyle/>
        <a:p>
          <a:endParaRPr lang="en-US"/>
        </a:p>
      </dgm:t>
    </dgm:pt>
  </dgm:ptLst>
  <dgm:cxnLst>
    <dgm:cxn modelId="{0BA83E74-8FD2-9C45-973C-73283A2DFA9B}" srcId="{23BDE6DE-D627-6D4C-B01C-57EA477C0316}" destId="{AD9F197E-1461-7942-BE07-4E507245E343}" srcOrd="2" destOrd="0" parTransId="{F0577E6F-995B-994F-B646-4E451E77C849}" sibTransId="{E0092240-431C-ED47-88E9-FC75637CF777}"/>
    <dgm:cxn modelId="{71DE3D1B-A286-034B-9130-2BC49C78F140}" type="presOf" srcId="{9CFF9111-00BB-A742-8F2A-E7416A5B7127}" destId="{C9A5A800-5534-2647-8E28-1B826CF9C1A0}" srcOrd="1" destOrd="0" presId="urn:microsoft.com/office/officeart/2005/8/layout/pyramid1"/>
    <dgm:cxn modelId="{FD851C71-63EA-0B4B-8A4D-7181BF570D74}" type="presOf" srcId="{23BDE6DE-D627-6D4C-B01C-57EA477C0316}" destId="{9ECAF6CF-F76F-9348-B7B1-C7400EA525A2}" srcOrd="0" destOrd="0" presId="urn:microsoft.com/office/officeart/2005/8/layout/pyramid1"/>
    <dgm:cxn modelId="{6815FFA7-AB37-F24A-AD66-8DCA5654205A}" srcId="{23BDE6DE-D627-6D4C-B01C-57EA477C0316}" destId="{0C65B1AC-3268-3641-981B-AFDE43C51477}" srcOrd="0" destOrd="0" parTransId="{DCEDC3E3-438C-9A40-AB24-97759B58E861}" sibTransId="{A6FE8BDB-2ABF-454C-A9D5-BCAE039B8408}"/>
    <dgm:cxn modelId="{8D7EE21D-CB99-A046-AC2A-F2AE123ABEDF}" type="presOf" srcId="{0C65B1AC-3268-3641-981B-AFDE43C51477}" destId="{E64AC2A6-4E65-6749-A92E-6FA5A384F8B1}" srcOrd="0" destOrd="0" presId="urn:microsoft.com/office/officeart/2005/8/layout/pyramid1"/>
    <dgm:cxn modelId="{3195BCC9-CFA6-894F-B022-B62F4692BB8E}" srcId="{23BDE6DE-D627-6D4C-B01C-57EA477C0316}" destId="{9CFF9111-00BB-A742-8F2A-E7416A5B7127}" srcOrd="1" destOrd="0" parTransId="{3A639EC6-7AF8-2548-9F3E-92615EE37880}" sibTransId="{B74CA314-9FA1-804D-9CF9-260BA2C4870F}"/>
    <dgm:cxn modelId="{1CAA405A-87A2-3F48-BC8F-53F7FDDD1582}" type="presOf" srcId="{0C65B1AC-3268-3641-981B-AFDE43C51477}" destId="{9D79B293-2EF0-E440-9226-2EC510FD7525}" srcOrd="1" destOrd="0" presId="urn:microsoft.com/office/officeart/2005/8/layout/pyramid1"/>
    <dgm:cxn modelId="{56792A68-4156-3842-9692-B299EA1E82C5}" type="presOf" srcId="{AD9F197E-1461-7942-BE07-4E507245E343}" destId="{5AEEAD75-D3C3-524F-8BB1-675BF69EE05D}" srcOrd="1" destOrd="0" presId="urn:microsoft.com/office/officeart/2005/8/layout/pyramid1"/>
    <dgm:cxn modelId="{C0BB64A6-885C-8B40-86FD-D3BCAF2B3B73}" type="presOf" srcId="{9CFF9111-00BB-A742-8F2A-E7416A5B7127}" destId="{81ABA292-17E7-F64D-B67E-18520EA1C907}" srcOrd="0" destOrd="0" presId="urn:microsoft.com/office/officeart/2005/8/layout/pyramid1"/>
    <dgm:cxn modelId="{A5EA15D2-115F-ED42-BA53-135E309A405E}" type="presOf" srcId="{AD9F197E-1461-7942-BE07-4E507245E343}" destId="{8BA76E65-FDC3-A943-A82A-2BB1D53534C0}" srcOrd="0" destOrd="0" presId="urn:microsoft.com/office/officeart/2005/8/layout/pyramid1"/>
    <dgm:cxn modelId="{3A6D4A1E-328B-634B-8747-0E4C9EC6323E}" type="presParOf" srcId="{9ECAF6CF-F76F-9348-B7B1-C7400EA525A2}" destId="{0FF0FAD6-B3F8-874A-B98B-45E7BE6519C2}" srcOrd="0" destOrd="0" presId="urn:microsoft.com/office/officeart/2005/8/layout/pyramid1"/>
    <dgm:cxn modelId="{9A972B4F-372B-F74B-932F-FD95B8449BEB}" type="presParOf" srcId="{0FF0FAD6-B3F8-874A-B98B-45E7BE6519C2}" destId="{E64AC2A6-4E65-6749-A92E-6FA5A384F8B1}" srcOrd="0" destOrd="0" presId="urn:microsoft.com/office/officeart/2005/8/layout/pyramid1"/>
    <dgm:cxn modelId="{7AEFF2BC-9CBA-8145-955C-43B7F95E7116}" type="presParOf" srcId="{0FF0FAD6-B3F8-874A-B98B-45E7BE6519C2}" destId="{9D79B293-2EF0-E440-9226-2EC510FD7525}" srcOrd="1" destOrd="0" presId="urn:microsoft.com/office/officeart/2005/8/layout/pyramid1"/>
    <dgm:cxn modelId="{1E36DF1E-52A7-254C-B6D2-4596DFE3A0F1}" type="presParOf" srcId="{9ECAF6CF-F76F-9348-B7B1-C7400EA525A2}" destId="{74153913-CF88-5E49-9917-118E82F2491D}" srcOrd="1" destOrd="0" presId="urn:microsoft.com/office/officeart/2005/8/layout/pyramid1"/>
    <dgm:cxn modelId="{B44044F8-AC37-E244-8D40-78628FE25F2B}" type="presParOf" srcId="{74153913-CF88-5E49-9917-118E82F2491D}" destId="{81ABA292-17E7-F64D-B67E-18520EA1C907}" srcOrd="0" destOrd="0" presId="urn:microsoft.com/office/officeart/2005/8/layout/pyramid1"/>
    <dgm:cxn modelId="{DD3DE4A0-087B-224E-9401-0AA2CC16EBA6}" type="presParOf" srcId="{74153913-CF88-5E49-9917-118E82F2491D}" destId="{C9A5A800-5534-2647-8E28-1B826CF9C1A0}" srcOrd="1" destOrd="0" presId="urn:microsoft.com/office/officeart/2005/8/layout/pyramid1"/>
    <dgm:cxn modelId="{2EB29234-BFE1-6F4F-9B10-C5EED557B9B7}" type="presParOf" srcId="{9ECAF6CF-F76F-9348-B7B1-C7400EA525A2}" destId="{AC5A8ACA-208A-3D43-9F6B-E64F2D0331A4}" srcOrd="2" destOrd="0" presId="urn:microsoft.com/office/officeart/2005/8/layout/pyramid1"/>
    <dgm:cxn modelId="{5C941F8D-005E-B746-999E-F567AD81E824}" type="presParOf" srcId="{AC5A8ACA-208A-3D43-9F6B-E64F2D0331A4}" destId="{8BA76E65-FDC3-A943-A82A-2BB1D53534C0}" srcOrd="0" destOrd="0" presId="urn:microsoft.com/office/officeart/2005/8/layout/pyramid1"/>
    <dgm:cxn modelId="{CC58EEFC-1473-BD4C-8250-02B28DD400AE}" type="presParOf" srcId="{AC5A8ACA-208A-3D43-9F6B-E64F2D0331A4}" destId="{5AEEAD75-D3C3-524F-8BB1-675BF69EE05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AF24E3B-63AB-C341-A53E-E7E3D2E42C5D}" type="doc">
      <dgm:prSet loTypeId="urn:microsoft.com/office/officeart/2005/8/layout/hierarchy6" loCatId="hierarchy" qsTypeId="urn:microsoft.com/office/officeart/2005/8/quickstyle/simple4" qsCatId="simple" csTypeId="urn:microsoft.com/office/officeart/2005/8/colors/accent1_2" csCatId="accent1" phldr="1"/>
      <dgm:spPr/>
      <dgm:t>
        <a:bodyPr/>
        <a:lstStyle/>
        <a:p>
          <a:endParaRPr lang="en-US"/>
        </a:p>
      </dgm:t>
    </dgm:pt>
    <dgm:pt modelId="{11CC97C3-C2C5-6241-A038-9920EC45ED33}">
      <dgm:prSet phldrT="[Text]"/>
      <dgm:spPr/>
      <dgm:t>
        <a:bodyPr/>
        <a:lstStyle/>
        <a:p>
          <a:r>
            <a:rPr lang="zh-TW" altLang="en-US" dirty="0" smtClean="0"/>
            <a:t>大自然的雕刻家是風和水</a:t>
          </a:r>
          <a:endParaRPr lang="en-US" dirty="0"/>
        </a:p>
      </dgm:t>
    </dgm:pt>
    <dgm:pt modelId="{6D49FC27-3231-E447-BCA0-4873C5EC9F99}" type="parTrans" cxnId="{65FCE9AA-3887-4B43-BF23-207F35E2444C}">
      <dgm:prSet/>
      <dgm:spPr/>
      <dgm:t>
        <a:bodyPr/>
        <a:lstStyle/>
        <a:p>
          <a:endParaRPr lang="en-US"/>
        </a:p>
      </dgm:t>
    </dgm:pt>
    <dgm:pt modelId="{C6461F9E-10A0-2F46-8974-A8A2C9CF97CC}" type="sibTrans" cxnId="{65FCE9AA-3887-4B43-BF23-207F35E2444C}">
      <dgm:prSet/>
      <dgm:spPr/>
      <dgm:t>
        <a:bodyPr/>
        <a:lstStyle/>
        <a:p>
          <a:endParaRPr lang="en-US"/>
        </a:p>
      </dgm:t>
    </dgm:pt>
    <dgm:pt modelId="{6E23A1A7-67B0-324F-84D2-D590A321F3C3}">
      <dgm:prSet phldrT="[Text]"/>
      <dgm:spPr/>
      <dgm:t>
        <a:bodyPr/>
        <a:lstStyle/>
        <a:p>
          <a:r>
            <a:rPr lang="zh-TW" altLang="en-US" dirty="0" smtClean="0"/>
            <a:t>野柳的女王頭（風力）</a:t>
          </a:r>
          <a:endParaRPr lang="en-US" dirty="0"/>
        </a:p>
      </dgm:t>
    </dgm:pt>
    <dgm:pt modelId="{275FCBC0-0CA7-D64D-B0BC-525DF8FA1101}" type="parTrans" cxnId="{30B80E60-4D07-8C41-9A07-3C9820F71148}">
      <dgm:prSet/>
      <dgm:spPr/>
      <dgm:t>
        <a:bodyPr/>
        <a:lstStyle/>
        <a:p>
          <a:endParaRPr lang="en-US"/>
        </a:p>
      </dgm:t>
    </dgm:pt>
    <dgm:pt modelId="{4339002E-EE17-D547-B5A2-78579A999CDF}" type="sibTrans" cxnId="{30B80E60-4D07-8C41-9A07-3C9820F71148}">
      <dgm:prSet/>
      <dgm:spPr/>
      <dgm:t>
        <a:bodyPr/>
        <a:lstStyle/>
        <a:p>
          <a:endParaRPr lang="en-US"/>
        </a:p>
      </dgm:t>
    </dgm:pt>
    <dgm:pt modelId="{1EA88F04-8EBE-2847-8F1D-B6631D9F4E2F}">
      <dgm:prSet phldrT="[Text]"/>
      <dgm:spPr/>
      <dgm:t>
        <a:bodyPr/>
        <a:lstStyle/>
        <a:p>
          <a:r>
            <a:rPr lang="zh-TW" altLang="en-US" dirty="0" smtClean="0"/>
            <a:t>秀姑巒溪的奇石（水力）</a:t>
          </a:r>
          <a:endParaRPr lang="en-US" dirty="0"/>
        </a:p>
      </dgm:t>
    </dgm:pt>
    <dgm:pt modelId="{CA7E9A36-C0FB-5948-8611-407ED6FE4BDB}" type="parTrans" cxnId="{73632F1D-1D4F-AF44-8421-3974106C06C1}">
      <dgm:prSet/>
      <dgm:spPr/>
      <dgm:t>
        <a:bodyPr/>
        <a:lstStyle/>
        <a:p>
          <a:endParaRPr lang="en-US"/>
        </a:p>
      </dgm:t>
    </dgm:pt>
    <dgm:pt modelId="{E5489B33-F163-3E40-84A9-D8A2EDFFBDAE}" type="sibTrans" cxnId="{73632F1D-1D4F-AF44-8421-3974106C06C1}">
      <dgm:prSet/>
      <dgm:spPr/>
      <dgm:t>
        <a:bodyPr/>
        <a:lstStyle/>
        <a:p>
          <a:endParaRPr lang="en-US"/>
        </a:p>
      </dgm:t>
    </dgm:pt>
    <dgm:pt modelId="{6488B6DB-FEF0-1243-8F20-CAE4E1B52C23}">
      <dgm:prSet phldrT="[Text]"/>
      <dgm:spPr/>
      <dgm:t>
        <a:bodyPr/>
        <a:lstStyle/>
        <a:p>
          <a:r>
            <a:rPr lang="zh-TW" altLang="en-US" dirty="0" smtClean="0"/>
            <a:t>觀點</a:t>
          </a:r>
          <a:endParaRPr lang="en-US" dirty="0"/>
        </a:p>
      </dgm:t>
    </dgm:pt>
    <dgm:pt modelId="{F6AEA84B-880E-7C4F-9E05-78E66156F158}" type="parTrans" cxnId="{EFEB214E-0C00-764A-B998-35BB7C5FBC7B}">
      <dgm:prSet/>
      <dgm:spPr/>
      <dgm:t>
        <a:bodyPr/>
        <a:lstStyle/>
        <a:p>
          <a:endParaRPr lang="en-US"/>
        </a:p>
      </dgm:t>
    </dgm:pt>
    <dgm:pt modelId="{47B905DC-04C6-694E-82C4-6CB8F0805F1E}" type="sibTrans" cxnId="{EFEB214E-0C00-764A-B998-35BB7C5FBC7B}">
      <dgm:prSet/>
      <dgm:spPr/>
      <dgm:t>
        <a:bodyPr/>
        <a:lstStyle/>
        <a:p>
          <a:endParaRPr lang="en-US"/>
        </a:p>
      </dgm:t>
    </dgm:pt>
    <dgm:pt modelId="{3D7A3A0A-4E29-9844-A673-D530137AF56A}">
      <dgm:prSet phldrT="[Text]"/>
      <dgm:spPr/>
      <dgm:t>
        <a:bodyPr/>
        <a:lstStyle/>
        <a:p>
          <a:r>
            <a:rPr lang="zh-TW" altLang="en-US" dirty="0" smtClean="0"/>
            <a:t>支持理由</a:t>
          </a:r>
          <a:endParaRPr lang="en-US" dirty="0"/>
        </a:p>
      </dgm:t>
    </dgm:pt>
    <dgm:pt modelId="{B31385A5-681C-434C-8D09-79752A8FB4D3}" type="parTrans" cxnId="{0447BDE9-A8F5-A14C-AF3B-EBC79B69E304}">
      <dgm:prSet/>
      <dgm:spPr/>
      <dgm:t>
        <a:bodyPr/>
        <a:lstStyle/>
        <a:p>
          <a:endParaRPr lang="en-US"/>
        </a:p>
      </dgm:t>
    </dgm:pt>
    <dgm:pt modelId="{421AACA0-3240-1A4A-9947-546CA9464E76}" type="sibTrans" cxnId="{0447BDE9-A8F5-A14C-AF3B-EBC79B69E304}">
      <dgm:prSet/>
      <dgm:spPr/>
      <dgm:t>
        <a:bodyPr/>
        <a:lstStyle/>
        <a:p>
          <a:endParaRPr lang="en-US"/>
        </a:p>
      </dgm:t>
    </dgm:pt>
    <dgm:pt modelId="{66766F96-F84B-9745-ACE2-DFD98788157E}" type="pres">
      <dgm:prSet presAssocID="{EAF24E3B-63AB-C341-A53E-E7E3D2E42C5D}" presName="mainComposite" presStyleCnt="0">
        <dgm:presLayoutVars>
          <dgm:chPref val="1"/>
          <dgm:dir/>
          <dgm:animOne val="branch"/>
          <dgm:animLvl val="lvl"/>
          <dgm:resizeHandles val="exact"/>
        </dgm:presLayoutVars>
      </dgm:prSet>
      <dgm:spPr/>
      <dgm:t>
        <a:bodyPr/>
        <a:lstStyle/>
        <a:p>
          <a:endParaRPr lang="en-US"/>
        </a:p>
      </dgm:t>
    </dgm:pt>
    <dgm:pt modelId="{F89C7F77-778B-FA4D-8E8C-367D5A63BB98}" type="pres">
      <dgm:prSet presAssocID="{EAF24E3B-63AB-C341-A53E-E7E3D2E42C5D}" presName="hierFlow" presStyleCnt="0"/>
      <dgm:spPr/>
    </dgm:pt>
    <dgm:pt modelId="{7DFC0560-D83B-534C-8045-11C2EB152140}" type="pres">
      <dgm:prSet presAssocID="{EAF24E3B-63AB-C341-A53E-E7E3D2E42C5D}" presName="firstBuf" presStyleCnt="0"/>
      <dgm:spPr/>
    </dgm:pt>
    <dgm:pt modelId="{D4BE0CF9-8BEE-F346-BC25-72F4F43FF332}" type="pres">
      <dgm:prSet presAssocID="{EAF24E3B-63AB-C341-A53E-E7E3D2E42C5D}" presName="hierChild1" presStyleCnt="0">
        <dgm:presLayoutVars>
          <dgm:chPref val="1"/>
          <dgm:animOne val="branch"/>
          <dgm:animLvl val="lvl"/>
        </dgm:presLayoutVars>
      </dgm:prSet>
      <dgm:spPr/>
    </dgm:pt>
    <dgm:pt modelId="{D81A6072-4465-BD4B-B71B-6BA85F2C3754}" type="pres">
      <dgm:prSet presAssocID="{11CC97C3-C2C5-6241-A038-9920EC45ED33}" presName="Name14" presStyleCnt="0"/>
      <dgm:spPr/>
    </dgm:pt>
    <dgm:pt modelId="{E98EC73A-E9B1-3B42-86BF-958B36D8A330}" type="pres">
      <dgm:prSet presAssocID="{11CC97C3-C2C5-6241-A038-9920EC45ED33}" presName="level1Shape" presStyleLbl="node0" presStyleIdx="0" presStyleCnt="1">
        <dgm:presLayoutVars>
          <dgm:chPref val="3"/>
        </dgm:presLayoutVars>
      </dgm:prSet>
      <dgm:spPr/>
      <dgm:t>
        <a:bodyPr/>
        <a:lstStyle/>
        <a:p>
          <a:endParaRPr lang="en-US"/>
        </a:p>
      </dgm:t>
    </dgm:pt>
    <dgm:pt modelId="{7462DDED-5B56-6F41-9628-D8E18C79568A}" type="pres">
      <dgm:prSet presAssocID="{11CC97C3-C2C5-6241-A038-9920EC45ED33}" presName="hierChild2" presStyleCnt="0"/>
      <dgm:spPr/>
    </dgm:pt>
    <dgm:pt modelId="{5674726B-4356-454C-BDB3-F45DF4A7533A}" type="pres">
      <dgm:prSet presAssocID="{275FCBC0-0CA7-D64D-B0BC-525DF8FA1101}" presName="Name19" presStyleLbl="parChTrans1D2" presStyleIdx="0" presStyleCnt="2"/>
      <dgm:spPr/>
      <dgm:t>
        <a:bodyPr/>
        <a:lstStyle/>
        <a:p>
          <a:endParaRPr lang="en-US"/>
        </a:p>
      </dgm:t>
    </dgm:pt>
    <dgm:pt modelId="{F9147FE1-52F9-EB40-A583-F456D4694BDD}" type="pres">
      <dgm:prSet presAssocID="{6E23A1A7-67B0-324F-84D2-D590A321F3C3}" presName="Name21" presStyleCnt="0"/>
      <dgm:spPr/>
    </dgm:pt>
    <dgm:pt modelId="{B70A7B5E-0CBF-6B47-99A4-9CC0136875F5}" type="pres">
      <dgm:prSet presAssocID="{6E23A1A7-67B0-324F-84D2-D590A321F3C3}" presName="level2Shape" presStyleLbl="node2" presStyleIdx="0" presStyleCnt="2"/>
      <dgm:spPr/>
      <dgm:t>
        <a:bodyPr/>
        <a:lstStyle/>
        <a:p>
          <a:endParaRPr lang="en-US"/>
        </a:p>
      </dgm:t>
    </dgm:pt>
    <dgm:pt modelId="{6CA8C7B6-3E2C-074A-A8CB-B0D1C860C540}" type="pres">
      <dgm:prSet presAssocID="{6E23A1A7-67B0-324F-84D2-D590A321F3C3}" presName="hierChild3" presStyleCnt="0"/>
      <dgm:spPr/>
    </dgm:pt>
    <dgm:pt modelId="{B156D3D9-7325-874E-B047-2E092FC7B29D}" type="pres">
      <dgm:prSet presAssocID="{CA7E9A36-C0FB-5948-8611-407ED6FE4BDB}" presName="Name19" presStyleLbl="parChTrans1D2" presStyleIdx="1" presStyleCnt="2"/>
      <dgm:spPr/>
      <dgm:t>
        <a:bodyPr/>
        <a:lstStyle/>
        <a:p>
          <a:endParaRPr lang="en-US"/>
        </a:p>
      </dgm:t>
    </dgm:pt>
    <dgm:pt modelId="{2BB72E28-3E90-564B-B6AB-A2CA09C02FBE}" type="pres">
      <dgm:prSet presAssocID="{1EA88F04-8EBE-2847-8F1D-B6631D9F4E2F}" presName="Name21" presStyleCnt="0"/>
      <dgm:spPr/>
    </dgm:pt>
    <dgm:pt modelId="{39E53BED-18EE-2347-A6AA-DD54F2279743}" type="pres">
      <dgm:prSet presAssocID="{1EA88F04-8EBE-2847-8F1D-B6631D9F4E2F}" presName="level2Shape" presStyleLbl="node2" presStyleIdx="1" presStyleCnt="2"/>
      <dgm:spPr/>
      <dgm:t>
        <a:bodyPr/>
        <a:lstStyle/>
        <a:p>
          <a:endParaRPr lang="en-US"/>
        </a:p>
      </dgm:t>
    </dgm:pt>
    <dgm:pt modelId="{4090D054-F53F-F040-9FAC-CEFD79009172}" type="pres">
      <dgm:prSet presAssocID="{1EA88F04-8EBE-2847-8F1D-B6631D9F4E2F}" presName="hierChild3" presStyleCnt="0"/>
      <dgm:spPr/>
    </dgm:pt>
    <dgm:pt modelId="{BC27B27F-B87B-CB48-A45B-A7343E9DA1F6}" type="pres">
      <dgm:prSet presAssocID="{EAF24E3B-63AB-C341-A53E-E7E3D2E42C5D}" presName="bgShapesFlow" presStyleCnt="0"/>
      <dgm:spPr/>
    </dgm:pt>
    <dgm:pt modelId="{A11C0338-CB71-E549-9404-96C7C377674B}" type="pres">
      <dgm:prSet presAssocID="{6488B6DB-FEF0-1243-8F20-CAE4E1B52C23}" presName="rectComp" presStyleCnt="0"/>
      <dgm:spPr/>
    </dgm:pt>
    <dgm:pt modelId="{CA719D1D-4F43-AC49-B293-00A33A289552}" type="pres">
      <dgm:prSet presAssocID="{6488B6DB-FEF0-1243-8F20-CAE4E1B52C23}" presName="bgRect" presStyleLbl="bgShp" presStyleIdx="0" presStyleCnt="2"/>
      <dgm:spPr/>
      <dgm:t>
        <a:bodyPr/>
        <a:lstStyle/>
        <a:p>
          <a:endParaRPr lang="en-US"/>
        </a:p>
      </dgm:t>
    </dgm:pt>
    <dgm:pt modelId="{B8684EC9-BE7C-284E-A5C1-5B89C096E9CD}" type="pres">
      <dgm:prSet presAssocID="{6488B6DB-FEF0-1243-8F20-CAE4E1B52C23}" presName="bgRectTx" presStyleLbl="bgShp" presStyleIdx="0" presStyleCnt="2">
        <dgm:presLayoutVars>
          <dgm:bulletEnabled val="1"/>
        </dgm:presLayoutVars>
      </dgm:prSet>
      <dgm:spPr/>
      <dgm:t>
        <a:bodyPr/>
        <a:lstStyle/>
        <a:p>
          <a:endParaRPr lang="en-US"/>
        </a:p>
      </dgm:t>
    </dgm:pt>
    <dgm:pt modelId="{ABC71301-9BDF-0748-B075-3CD48B8FFF85}" type="pres">
      <dgm:prSet presAssocID="{6488B6DB-FEF0-1243-8F20-CAE4E1B52C23}" presName="spComp" presStyleCnt="0"/>
      <dgm:spPr/>
    </dgm:pt>
    <dgm:pt modelId="{6F7B73F3-883B-674E-BEEA-810E35F1A9E4}" type="pres">
      <dgm:prSet presAssocID="{6488B6DB-FEF0-1243-8F20-CAE4E1B52C23}" presName="vSp" presStyleCnt="0"/>
      <dgm:spPr/>
    </dgm:pt>
    <dgm:pt modelId="{34A68161-2A0B-F445-85F8-5510DA13A28D}" type="pres">
      <dgm:prSet presAssocID="{3D7A3A0A-4E29-9844-A673-D530137AF56A}" presName="rectComp" presStyleCnt="0"/>
      <dgm:spPr/>
    </dgm:pt>
    <dgm:pt modelId="{BDA4F75B-96AE-0946-A25D-68677B0B00A7}" type="pres">
      <dgm:prSet presAssocID="{3D7A3A0A-4E29-9844-A673-D530137AF56A}" presName="bgRect" presStyleLbl="bgShp" presStyleIdx="1" presStyleCnt="2"/>
      <dgm:spPr/>
      <dgm:t>
        <a:bodyPr/>
        <a:lstStyle/>
        <a:p>
          <a:endParaRPr lang="en-US"/>
        </a:p>
      </dgm:t>
    </dgm:pt>
    <dgm:pt modelId="{854DBE51-8430-1143-A31A-33B837546EA6}" type="pres">
      <dgm:prSet presAssocID="{3D7A3A0A-4E29-9844-A673-D530137AF56A}" presName="bgRectTx" presStyleLbl="bgShp" presStyleIdx="1" presStyleCnt="2">
        <dgm:presLayoutVars>
          <dgm:bulletEnabled val="1"/>
        </dgm:presLayoutVars>
      </dgm:prSet>
      <dgm:spPr/>
      <dgm:t>
        <a:bodyPr/>
        <a:lstStyle/>
        <a:p>
          <a:endParaRPr lang="en-US"/>
        </a:p>
      </dgm:t>
    </dgm:pt>
  </dgm:ptLst>
  <dgm:cxnLst>
    <dgm:cxn modelId="{73632F1D-1D4F-AF44-8421-3974106C06C1}" srcId="{11CC97C3-C2C5-6241-A038-9920EC45ED33}" destId="{1EA88F04-8EBE-2847-8F1D-B6631D9F4E2F}" srcOrd="1" destOrd="0" parTransId="{CA7E9A36-C0FB-5948-8611-407ED6FE4BDB}" sibTransId="{E5489B33-F163-3E40-84A9-D8A2EDFFBDAE}"/>
    <dgm:cxn modelId="{6C9FD122-A71E-4D4B-A297-06A0A52D0783}" type="presOf" srcId="{3D7A3A0A-4E29-9844-A673-D530137AF56A}" destId="{854DBE51-8430-1143-A31A-33B837546EA6}" srcOrd="1" destOrd="0" presId="urn:microsoft.com/office/officeart/2005/8/layout/hierarchy6"/>
    <dgm:cxn modelId="{814C26AB-4C43-BC4C-8B95-8490DEB77F30}" type="presOf" srcId="{6488B6DB-FEF0-1243-8F20-CAE4E1B52C23}" destId="{B8684EC9-BE7C-284E-A5C1-5B89C096E9CD}" srcOrd="1" destOrd="0" presId="urn:microsoft.com/office/officeart/2005/8/layout/hierarchy6"/>
    <dgm:cxn modelId="{0447BDE9-A8F5-A14C-AF3B-EBC79B69E304}" srcId="{EAF24E3B-63AB-C341-A53E-E7E3D2E42C5D}" destId="{3D7A3A0A-4E29-9844-A673-D530137AF56A}" srcOrd="2" destOrd="0" parTransId="{B31385A5-681C-434C-8D09-79752A8FB4D3}" sibTransId="{421AACA0-3240-1A4A-9947-546CA9464E76}"/>
    <dgm:cxn modelId="{B6DD54A0-5B27-8745-8BEA-3943F6AAF01B}" type="presOf" srcId="{1EA88F04-8EBE-2847-8F1D-B6631D9F4E2F}" destId="{39E53BED-18EE-2347-A6AA-DD54F2279743}" srcOrd="0" destOrd="0" presId="urn:microsoft.com/office/officeart/2005/8/layout/hierarchy6"/>
    <dgm:cxn modelId="{EFEB214E-0C00-764A-B998-35BB7C5FBC7B}" srcId="{EAF24E3B-63AB-C341-A53E-E7E3D2E42C5D}" destId="{6488B6DB-FEF0-1243-8F20-CAE4E1B52C23}" srcOrd="1" destOrd="0" parTransId="{F6AEA84B-880E-7C4F-9E05-78E66156F158}" sibTransId="{47B905DC-04C6-694E-82C4-6CB8F0805F1E}"/>
    <dgm:cxn modelId="{A23E1617-5E36-4C49-B469-393A1B51102C}" type="presOf" srcId="{11CC97C3-C2C5-6241-A038-9920EC45ED33}" destId="{E98EC73A-E9B1-3B42-86BF-958B36D8A330}" srcOrd="0" destOrd="0" presId="urn:microsoft.com/office/officeart/2005/8/layout/hierarchy6"/>
    <dgm:cxn modelId="{D07D8116-BC33-0D48-9844-2CA3A04630C4}" type="presOf" srcId="{CA7E9A36-C0FB-5948-8611-407ED6FE4BDB}" destId="{B156D3D9-7325-874E-B047-2E092FC7B29D}" srcOrd="0" destOrd="0" presId="urn:microsoft.com/office/officeart/2005/8/layout/hierarchy6"/>
    <dgm:cxn modelId="{0680E9E6-11E2-A248-B793-4483C567F407}" type="presOf" srcId="{6E23A1A7-67B0-324F-84D2-D590A321F3C3}" destId="{B70A7B5E-0CBF-6B47-99A4-9CC0136875F5}" srcOrd="0" destOrd="0" presId="urn:microsoft.com/office/officeart/2005/8/layout/hierarchy6"/>
    <dgm:cxn modelId="{65FCE9AA-3887-4B43-BF23-207F35E2444C}" srcId="{EAF24E3B-63AB-C341-A53E-E7E3D2E42C5D}" destId="{11CC97C3-C2C5-6241-A038-9920EC45ED33}" srcOrd="0" destOrd="0" parTransId="{6D49FC27-3231-E447-BCA0-4873C5EC9F99}" sibTransId="{C6461F9E-10A0-2F46-8974-A8A2C9CF97CC}"/>
    <dgm:cxn modelId="{95E29C43-E320-A244-95A5-2A6C5D5B9FE7}" type="presOf" srcId="{275FCBC0-0CA7-D64D-B0BC-525DF8FA1101}" destId="{5674726B-4356-454C-BDB3-F45DF4A7533A}" srcOrd="0" destOrd="0" presId="urn:microsoft.com/office/officeart/2005/8/layout/hierarchy6"/>
    <dgm:cxn modelId="{6127836E-8770-404D-8312-A1CE2B6CBCCD}" type="presOf" srcId="{EAF24E3B-63AB-C341-A53E-E7E3D2E42C5D}" destId="{66766F96-F84B-9745-ACE2-DFD98788157E}" srcOrd="0" destOrd="0" presId="urn:microsoft.com/office/officeart/2005/8/layout/hierarchy6"/>
    <dgm:cxn modelId="{F38F125F-5E83-B549-ABCC-23F45A61BEA6}" type="presOf" srcId="{3D7A3A0A-4E29-9844-A673-D530137AF56A}" destId="{BDA4F75B-96AE-0946-A25D-68677B0B00A7}" srcOrd="0" destOrd="0" presId="urn:microsoft.com/office/officeart/2005/8/layout/hierarchy6"/>
    <dgm:cxn modelId="{30B80E60-4D07-8C41-9A07-3C9820F71148}" srcId="{11CC97C3-C2C5-6241-A038-9920EC45ED33}" destId="{6E23A1A7-67B0-324F-84D2-D590A321F3C3}" srcOrd="0" destOrd="0" parTransId="{275FCBC0-0CA7-D64D-B0BC-525DF8FA1101}" sibTransId="{4339002E-EE17-D547-B5A2-78579A999CDF}"/>
    <dgm:cxn modelId="{A302B23E-711C-9B46-B905-99012B965AE3}" type="presOf" srcId="{6488B6DB-FEF0-1243-8F20-CAE4E1B52C23}" destId="{CA719D1D-4F43-AC49-B293-00A33A289552}" srcOrd="0" destOrd="0" presId="urn:microsoft.com/office/officeart/2005/8/layout/hierarchy6"/>
    <dgm:cxn modelId="{D6107526-FC56-D34F-9386-06997DE822D7}" type="presParOf" srcId="{66766F96-F84B-9745-ACE2-DFD98788157E}" destId="{F89C7F77-778B-FA4D-8E8C-367D5A63BB98}" srcOrd="0" destOrd="0" presId="urn:microsoft.com/office/officeart/2005/8/layout/hierarchy6"/>
    <dgm:cxn modelId="{3C07F07F-E56E-6A46-9F48-5D1CF7889B3B}" type="presParOf" srcId="{F89C7F77-778B-FA4D-8E8C-367D5A63BB98}" destId="{7DFC0560-D83B-534C-8045-11C2EB152140}" srcOrd="0" destOrd="0" presId="urn:microsoft.com/office/officeart/2005/8/layout/hierarchy6"/>
    <dgm:cxn modelId="{5ACFA03B-E586-C549-B24E-940B8F32BFE6}" type="presParOf" srcId="{F89C7F77-778B-FA4D-8E8C-367D5A63BB98}" destId="{D4BE0CF9-8BEE-F346-BC25-72F4F43FF332}" srcOrd="1" destOrd="0" presId="urn:microsoft.com/office/officeart/2005/8/layout/hierarchy6"/>
    <dgm:cxn modelId="{872845D1-6162-5040-935C-7FC5D9F4C40F}" type="presParOf" srcId="{D4BE0CF9-8BEE-F346-BC25-72F4F43FF332}" destId="{D81A6072-4465-BD4B-B71B-6BA85F2C3754}" srcOrd="0" destOrd="0" presId="urn:microsoft.com/office/officeart/2005/8/layout/hierarchy6"/>
    <dgm:cxn modelId="{36F8496A-F240-FF43-AD22-594901136CF5}" type="presParOf" srcId="{D81A6072-4465-BD4B-B71B-6BA85F2C3754}" destId="{E98EC73A-E9B1-3B42-86BF-958B36D8A330}" srcOrd="0" destOrd="0" presId="urn:microsoft.com/office/officeart/2005/8/layout/hierarchy6"/>
    <dgm:cxn modelId="{17AF5956-74A0-D046-9D94-FB1E8689BCC0}" type="presParOf" srcId="{D81A6072-4465-BD4B-B71B-6BA85F2C3754}" destId="{7462DDED-5B56-6F41-9628-D8E18C79568A}" srcOrd="1" destOrd="0" presId="urn:microsoft.com/office/officeart/2005/8/layout/hierarchy6"/>
    <dgm:cxn modelId="{F7AA9FE8-D859-B149-A8E2-5AB9A3758CA8}" type="presParOf" srcId="{7462DDED-5B56-6F41-9628-D8E18C79568A}" destId="{5674726B-4356-454C-BDB3-F45DF4A7533A}" srcOrd="0" destOrd="0" presId="urn:microsoft.com/office/officeart/2005/8/layout/hierarchy6"/>
    <dgm:cxn modelId="{74CAB013-1B66-5D4C-B075-BC2EBD04EDFC}" type="presParOf" srcId="{7462DDED-5B56-6F41-9628-D8E18C79568A}" destId="{F9147FE1-52F9-EB40-A583-F456D4694BDD}" srcOrd="1" destOrd="0" presId="urn:microsoft.com/office/officeart/2005/8/layout/hierarchy6"/>
    <dgm:cxn modelId="{DAB84E5B-E23A-C64E-83BC-7F3C27F9DE61}" type="presParOf" srcId="{F9147FE1-52F9-EB40-A583-F456D4694BDD}" destId="{B70A7B5E-0CBF-6B47-99A4-9CC0136875F5}" srcOrd="0" destOrd="0" presId="urn:microsoft.com/office/officeart/2005/8/layout/hierarchy6"/>
    <dgm:cxn modelId="{94832B85-4ABA-6F40-AFFF-61D22FDACC96}" type="presParOf" srcId="{F9147FE1-52F9-EB40-A583-F456D4694BDD}" destId="{6CA8C7B6-3E2C-074A-A8CB-B0D1C860C540}" srcOrd="1" destOrd="0" presId="urn:microsoft.com/office/officeart/2005/8/layout/hierarchy6"/>
    <dgm:cxn modelId="{1FBC9738-9E8A-D148-8A95-6C93A3E91859}" type="presParOf" srcId="{7462DDED-5B56-6F41-9628-D8E18C79568A}" destId="{B156D3D9-7325-874E-B047-2E092FC7B29D}" srcOrd="2" destOrd="0" presId="urn:microsoft.com/office/officeart/2005/8/layout/hierarchy6"/>
    <dgm:cxn modelId="{1B47DA37-B4E7-5B47-9D50-5F2A518FCE49}" type="presParOf" srcId="{7462DDED-5B56-6F41-9628-D8E18C79568A}" destId="{2BB72E28-3E90-564B-B6AB-A2CA09C02FBE}" srcOrd="3" destOrd="0" presId="urn:microsoft.com/office/officeart/2005/8/layout/hierarchy6"/>
    <dgm:cxn modelId="{4AB15627-8D4A-9641-8CAE-0077648C1967}" type="presParOf" srcId="{2BB72E28-3E90-564B-B6AB-A2CA09C02FBE}" destId="{39E53BED-18EE-2347-A6AA-DD54F2279743}" srcOrd="0" destOrd="0" presId="urn:microsoft.com/office/officeart/2005/8/layout/hierarchy6"/>
    <dgm:cxn modelId="{228651BB-359D-AA4F-88DE-B9FD990E90FD}" type="presParOf" srcId="{2BB72E28-3E90-564B-B6AB-A2CA09C02FBE}" destId="{4090D054-F53F-F040-9FAC-CEFD79009172}" srcOrd="1" destOrd="0" presId="urn:microsoft.com/office/officeart/2005/8/layout/hierarchy6"/>
    <dgm:cxn modelId="{E96F36B5-638B-3545-B81E-AF27CF530764}" type="presParOf" srcId="{66766F96-F84B-9745-ACE2-DFD98788157E}" destId="{BC27B27F-B87B-CB48-A45B-A7343E9DA1F6}" srcOrd="1" destOrd="0" presId="urn:microsoft.com/office/officeart/2005/8/layout/hierarchy6"/>
    <dgm:cxn modelId="{9B3D0980-3716-5740-B809-47C8971C2869}" type="presParOf" srcId="{BC27B27F-B87B-CB48-A45B-A7343E9DA1F6}" destId="{A11C0338-CB71-E549-9404-96C7C377674B}" srcOrd="0" destOrd="0" presId="urn:microsoft.com/office/officeart/2005/8/layout/hierarchy6"/>
    <dgm:cxn modelId="{6F5D5C54-6CC6-5D43-BBAC-E0F553494AFB}" type="presParOf" srcId="{A11C0338-CB71-E549-9404-96C7C377674B}" destId="{CA719D1D-4F43-AC49-B293-00A33A289552}" srcOrd="0" destOrd="0" presId="urn:microsoft.com/office/officeart/2005/8/layout/hierarchy6"/>
    <dgm:cxn modelId="{6EEF5DE0-121E-0840-9152-ABB790526E9E}" type="presParOf" srcId="{A11C0338-CB71-E549-9404-96C7C377674B}" destId="{B8684EC9-BE7C-284E-A5C1-5B89C096E9CD}" srcOrd="1" destOrd="0" presId="urn:microsoft.com/office/officeart/2005/8/layout/hierarchy6"/>
    <dgm:cxn modelId="{99081DCE-0557-EE44-ACE9-080872DEA5CD}" type="presParOf" srcId="{BC27B27F-B87B-CB48-A45B-A7343E9DA1F6}" destId="{ABC71301-9BDF-0748-B075-3CD48B8FFF85}" srcOrd="1" destOrd="0" presId="urn:microsoft.com/office/officeart/2005/8/layout/hierarchy6"/>
    <dgm:cxn modelId="{08E84F35-A60D-174B-8937-CE4657548B7A}" type="presParOf" srcId="{ABC71301-9BDF-0748-B075-3CD48B8FFF85}" destId="{6F7B73F3-883B-674E-BEEA-810E35F1A9E4}" srcOrd="0" destOrd="0" presId="urn:microsoft.com/office/officeart/2005/8/layout/hierarchy6"/>
    <dgm:cxn modelId="{A51B6DE7-95D4-DF48-9F43-F828AD0046A0}" type="presParOf" srcId="{BC27B27F-B87B-CB48-A45B-A7343E9DA1F6}" destId="{34A68161-2A0B-F445-85F8-5510DA13A28D}" srcOrd="2" destOrd="0" presId="urn:microsoft.com/office/officeart/2005/8/layout/hierarchy6"/>
    <dgm:cxn modelId="{87694912-DD45-F64B-8858-148FD37B4F22}" type="presParOf" srcId="{34A68161-2A0B-F445-85F8-5510DA13A28D}" destId="{BDA4F75B-96AE-0946-A25D-68677B0B00A7}" srcOrd="0" destOrd="0" presId="urn:microsoft.com/office/officeart/2005/8/layout/hierarchy6"/>
    <dgm:cxn modelId="{399CAC0B-9786-644A-BD52-B251C48232EB}" type="presParOf" srcId="{34A68161-2A0B-F445-85F8-5510DA13A28D}" destId="{854DBE51-8430-1143-A31A-33B837546EA6}"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F0707D-DECD-7C45-950E-7C225EDE18C7}">
      <dsp:nvSpPr>
        <dsp:cNvPr id="0" name=""/>
        <dsp:cNvSpPr/>
      </dsp:nvSpPr>
      <dsp:spPr>
        <a:xfrm>
          <a:off x="1785" y="0"/>
          <a:ext cx="2777995" cy="4572000"/>
        </a:xfrm>
        <a:prstGeom prst="roundRect">
          <a:avLst>
            <a:gd name="adj" fmla="val 10000"/>
          </a:avLst>
        </a:prstGeom>
        <a:solidFill>
          <a:schemeClr val="accent1">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hueOff val="0"/>
              <a:satOff val="0"/>
              <a:lumOff val="0"/>
              <a:alphaOff val="0"/>
              <a:shade val="70000"/>
              <a:satMod val="105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440944" tIns="440944" rIns="440944" bIns="440944" numCol="1" spcCol="1270" anchor="ctr" anchorCtr="0">
          <a:noAutofit/>
        </a:bodyPr>
        <a:lstStyle/>
        <a:p>
          <a:pPr lvl="0" algn="ctr" defTabSz="2755900">
            <a:lnSpc>
              <a:spcPct val="90000"/>
            </a:lnSpc>
            <a:spcBef>
              <a:spcPct val="0"/>
            </a:spcBef>
            <a:spcAft>
              <a:spcPct val="35000"/>
            </a:spcAft>
          </a:pPr>
          <a:r>
            <a:rPr lang="zh-TW" altLang="en-US" sz="6200" kern="1200" dirty="0" smtClean="0"/>
            <a:t>現在</a:t>
          </a:r>
          <a:endParaRPr lang="en-US" sz="6200" kern="1200" dirty="0"/>
        </a:p>
      </dsp:txBody>
      <dsp:txXfrm>
        <a:off x="1785" y="1828800"/>
        <a:ext cx="2777995" cy="1828800"/>
      </dsp:txXfrm>
    </dsp:sp>
    <dsp:sp modelId="{E0622F07-90DC-5043-9ABA-E2A04EF99317}">
      <dsp:nvSpPr>
        <dsp:cNvPr id="0" name=""/>
        <dsp:cNvSpPr/>
      </dsp:nvSpPr>
      <dsp:spPr>
        <a:xfrm>
          <a:off x="629545" y="274320"/>
          <a:ext cx="1522476" cy="1522476"/>
        </a:xfrm>
        <a:prstGeom prst="ellipse">
          <a:avLst/>
        </a:prstGeom>
        <a:solidFill>
          <a:schemeClr val="accent1">
            <a:tint val="50000"/>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tint val="50000"/>
              <a:hueOff val="0"/>
              <a:satOff val="0"/>
              <a:lumOff val="0"/>
              <a:alphaOff val="0"/>
              <a:shade val="70000"/>
              <a:satMod val="105000"/>
            </a:schemeClr>
          </a:contourClr>
        </a:sp3d>
      </dsp:spPr>
      <dsp:style>
        <a:lnRef idx="0">
          <a:scrgbClr r="0" g="0" b="0"/>
        </a:lnRef>
        <a:fillRef idx="1">
          <a:scrgbClr r="0" g="0" b="0"/>
        </a:fillRef>
        <a:effectRef idx="2">
          <a:scrgbClr r="0" g="0" b="0"/>
        </a:effectRef>
        <a:fontRef idx="minor"/>
      </dsp:style>
    </dsp:sp>
    <dsp:sp modelId="{0F7262A6-BB7B-EF4B-B1DB-11CC103F9066}">
      <dsp:nvSpPr>
        <dsp:cNvPr id="0" name=""/>
        <dsp:cNvSpPr/>
      </dsp:nvSpPr>
      <dsp:spPr>
        <a:xfrm>
          <a:off x="2863121" y="0"/>
          <a:ext cx="2777995" cy="4572000"/>
        </a:xfrm>
        <a:prstGeom prst="roundRect">
          <a:avLst>
            <a:gd name="adj" fmla="val 10000"/>
          </a:avLst>
        </a:prstGeom>
        <a:solidFill>
          <a:schemeClr val="accent1">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hueOff val="0"/>
              <a:satOff val="0"/>
              <a:lumOff val="0"/>
              <a:alphaOff val="0"/>
              <a:shade val="70000"/>
              <a:satMod val="105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440944" tIns="440944" rIns="440944" bIns="440944" numCol="1" spcCol="1270" anchor="ctr" anchorCtr="0">
          <a:noAutofit/>
        </a:bodyPr>
        <a:lstStyle/>
        <a:p>
          <a:pPr lvl="0" algn="ctr" defTabSz="2755900">
            <a:lnSpc>
              <a:spcPct val="90000"/>
            </a:lnSpc>
            <a:spcBef>
              <a:spcPct val="0"/>
            </a:spcBef>
            <a:spcAft>
              <a:spcPct val="35000"/>
            </a:spcAft>
          </a:pPr>
          <a:r>
            <a:rPr lang="zh-TW" altLang="en-US" sz="6200" kern="1200" dirty="0" smtClean="0"/>
            <a:t>過去</a:t>
          </a:r>
          <a:endParaRPr lang="en-US" sz="6200" kern="1200" dirty="0"/>
        </a:p>
      </dsp:txBody>
      <dsp:txXfrm>
        <a:off x="2863121" y="1828800"/>
        <a:ext cx="2777995" cy="1828800"/>
      </dsp:txXfrm>
    </dsp:sp>
    <dsp:sp modelId="{F58EA19E-97DE-F044-AFAE-E1C179432571}">
      <dsp:nvSpPr>
        <dsp:cNvPr id="0" name=""/>
        <dsp:cNvSpPr/>
      </dsp:nvSpPr>
      <dsp:spPr>
        <a:xfrm>
          <a:off x="3490881" y="274320"/>
          <a:ext cx="1522476" cy="1522476"/>
        </a:xfrm>
        <a:prstGeom prst="ellipse">
          <a:avLst/>
        </a:prstGeom>
        <a:solidFill>
          <a:schemeClr val="accent1">
            <a:tint val="50000"/>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tint val="50000"/>
              <a:hueOff val="0"/>
              <a:satOff val="0"/>
              <a:lumOff val="0"/>
              <a:alphaOff val="0"/>
              <a:shade val="70000"/>
              <a:satMod val="105000"/>
            </a:schemeClr>
          </a:contourClr>
        </a:sp3d>
      </dsp:spPr>
      <dsp:style>
        <a:lnRef idx="0">
          <a:scrgbClr r="0" g="0" b="0"/>
        </a:lnRef>
        <a:fillRef idx="1">
          <a:scrgbClr r="0" g="0" b="0"/>
        </a:fillRef>
        <a:effectRef idx="2">
          <a:scrgbClr r="0" g="0" b="0"/>
        </a:effectRef>
        <a:fontRef idx="minor"/>
      </dsp:style>
    </dsp:sp>
    <dsp:sp modelId="{FDEB7EBF-542F-7C46-84BA-9326DFD1AD97}">
      <dsp:nvSpPr>
        <dsp:cNvPr id="0" name=""/>
        <dsp:cNvSpPr/>
      </dsp:nvSpPr>
      <dsp:spPr>
        <a:xfrm>
          <a:off x="5724456" y="0"/>
          <a:ext cx="2777995" cy="4572000"/>
        </a:xfrm>
        <a:prstGeom prst="roundRect">
          <a:avLst>
            <a:gd name="adj" fmla="val 10000"/>
          </a:avLst>
        </a:prstGeom>
        <a:solidFill>
          <a:schemeClr val="accent1">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hueOff val="0"/>
              <a:satOff val="0"/>
              <a:lumOff val="0"/>
              <a:alphaOff val="0"/>
              <a:shade val="70000"/>
              <a:satMod val="105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440944" tIns="440944" rIns="440944" bIns="440944" numCol="1" spcCol="1270" anchor="ctr" anchorCtr="0">
          <a:noAutofit/>
        </a:bodyPr>
        <a:lstStyle/>
        <a:p>
          <a:pPr lvl="0" algn="ctr" defTabSz="2755900">
            <a:lnSpc>
              <a:spcPct val="90000"/>
            </a:lnSpc>
            <a:spcBef>
              <a:spcPct val="0"/>
            </a:spcBef>
            <a:spcAft>
              <a:spcPct val="35000"/>
            </a:spcAft>
          </a:pPr>
          <a:r>
            <a:rPr lang="zh-TW" altLang="en-US" sz="6200" kern="1200" dirty="0" smtClean="0"/>
            <a:t>未來</a:t>
          </a:r>
          <a:endParaRPr lang="en-US" sz="6200" kern="1200" dirty="0"/>
        </a:p>
      </dsp:txBody>
      <dsp:txXfrm>
        <a:off x="5724456" y="1828800"/>
        <a:ext cx="2777995" cy="1828800"/>
      </dsp:txXfrm>
    </dsp:sp>
    <dsp:sp modelId="{474172DA-0B00-C14F-A87F-D3D02F8F7344}">
      <dsp:nvSpPr>
        <dsp:cNvPr id="0" name=""/>
        <dsp:cNvSpPr/>
      </dsp:nvSpPr>
      <dsp:spPr>
        <a:xfrm>
          <a:off x="6352216" y="274320"/>
          <a:ext cx="1522476" cy="1522476"/>
        </a:xfrm>
        <a:prstGeom prst="ellipse">
          <a:avLst/>
        </a:prstGeom>
        <a:solidFill>
          <a:schemeClr val="accent1">
            <a:tint val="50000"/>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tint val="50000"/>
              <a:hueOff val="0"/>
              <a:satOff val="0"/>
              <a:lumOff val="0"/>
              <a:alphaOff val="0"/>
              <a:shade val="70000"/>
              <a:satMod val="105000"/>
            </a:schemeClr>
          </a:contourClr>
        </a:sp3d>
      </dsp:spPr>
      <dsp:style>
        <a:lnRef idx="0">
          <a:scrgbClr r="0" g="0" b="0"/>
        </a:lnRef>
        <a:fillRef idx="1">
          <a:scrgbClr r="0" g="0" b="0"/>
        </a:fillRef>
        <a:effectRef idx="2">
          <a:scrgbClr r="0" g="0" b="0"/>
        </a:effectRef>
        <a:fontRef idx="minor"/>
      </dsp:style>
    </dsp:sp>
    <dsp:sp modelId="{9015D3B1-8EBD-7849-9E14-AA8AD700833A}">
      <dsp:nvSpPr>
        <dsp:cNvPr id="0" name=""/>
        <dsp:cNvSpPr/>
      </dsp:nvSpPr>
      <dsp:spPr>
        <a:xfrm>
          <a:off x="340169" y="3657600"/>
          <a:ext cx="7823898" cy="685800"/>
        </a:xfrm>
        <a:prstGeom prst="leftRightArrow">
          <a:avLst/>
        </a:prstGeom>
        <a:solidFill>
          <a:schemeClr val="accent1">
            <a:tint val="60000"/>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tint val="60000"/>
              <a:hueOff val="0"/>
              <a:satOff val="0"/>
              <a:lumOff val="0"/>
              <a:alphaOff val="0"/>
              <a:shade val="70000"/>
              <a:satMod val="105000"/>
            </a:schemeClr>
          </a:contourClr>
        </a:sp3d>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81C4D1-2A4F-F54F-B051-FC60375FD668}">
      <dsp:nvSpPr>
        <dsp:cNvPr id="0" name=""/>
        <dsp:cNvSpPr/>
      </dsp:nvSpPr>
      <dsp:spPr>
        <a:xfrm>
          <a:off x="0" y="0"/>
          <a:ext cx="9144000" cy="797940"/>
        </a:xfrm>
        <a:prstGeom prst="round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dirty="0" smtClean="0"/>
            <a:t>二千年前，在沉靜的夜空下，屈原問</a:t>
          </a:r>
          <a:r>
            <a:rPr lang="zh-TW" altLang="en-US" sz="3100" kern="1200" dirty="0" smtClean="0"/>
            <a:t>了</a:t>
          </a:r>
          <a:r>
            <a:rPr lang="en-US" altLang="zh-TW" sz="3100" kern="1200" dirty="0" smtClean="0"/>
            <a:t>172</a:t>
          </a:r>
          <a:r>
            <a:rPr lang="zh-TW" altLang="en-US" sz="3100" kern="1200" dirty="0" smtClean="0"/>
            <a:t>個問題</a:t>
          </a:r>
          <a:endParaRPr lang="en-US" sz="3100" kern="1200" dirty="0"/>
        </a:p>
      </dsp:txBody>
      <dsp:txXfrm>
        <a:off x="38952" y="38952"/>
        <a:ext cx="9066096" cy="720036"/>
      </dsp:txXfrm>
    </dsp:sp>
    <dsp:sp modelId="{64D0B57F-E83F-E54C-9B74-FBA81EA8E240}">
      <dsp:nvSpPr>
        <dsp:cNvPr id="0" name=""/>
        <dsp:cNvSpPr/>
      </dsp:nvSpPr>
      <dsp:spPr>
        <a:xfrm>
          <a:off x="0" y="1002600"/>
          <a:ext cx="9144000" cy="1283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322" tIns="39370" rIns="220472" bIns="39370" numCol="1" spcCol="1270" anchor="t" anchorCtr="0">
          <a:noAutofit/>
        </a:bodyPr>
        <a:lstStyle/>
        <a:p>
          <a:pPr marL="228600" lvl="1" indent="-228600" algn="l" defTabSz="1066800" rtl="0">
            <a:lnSpc>
              <a:spcPct val="90000"/>
            </a:lnSpc>
            <a:spcBef>
              <a:spcPct val="0"/>
            </a:spcBef>
            <a:spcAft>
              <a:spcPct val="20000"/>
            </a:spcAft>
            <a:buChar char="••"/>
          </a:pPr>
          <a:r>
            <a:rPr lang="en-US" sz="2400" kern="1200" dirty="0" smtClean="0"/>
            <a:t>「天何所</a:t>
          </a:r>
          <a:r>
            <a:rPr lang="zh-TW" altLang="en-US" sz="2400" kern="1200" dirty="0" smtClean="0"/>
            <a:t>沓</a:t>
          </a:r>
          <a:r>
            <a:rPr lang="en-US" sz="2400" kern="1200" dirty="0" smtClean="0"/>
            <a:t>？十二焉分？日月安屬？列星安陳？」</a:t>
          </a:r>
          <a:r>
            <a:rPr lang="en-US" altLang="zh-TW" sz="2400" kern="1200" dirty="0" smtClean="0"/>
            <a:t>…</a:t>
          </a:r>
          <a:endParaRPr lang="en-US" sz="2400" kern="1200" dirty="0"/>
        </a:p>
        <a:p>
          <a:pPr marL="228600" lvl="1" indent="-228600" algn="l" defTabSz="1066800" rtl="0">
            <a:lnSpc>
              <a:spcPct val="90000"/>
            </a:lnSpc>
            <a:spcBef>
              <a:spcPct val="0"/>
            </a:spcBef>
            <a:spcAft>
              <a:spcPct val="20000"/>
            </a:spcAft>
            <a:buChar char="••"/>
          </a:pPr>
          <a:r>
            <a:rPr lang="zh-TW" altLang="en-US" sz="2400" kern="1200" dirty="0" smtClean="0"/>
            <a:t>中華理性文化的早慧之作</a:t>
          </a:r>
          <a:endParaRPr lang="en-US" sz="2400" kern="1200" dirty="0"/>
        </a:p>
        <a:p>
          <a:pPr marL="228600" lvl="1" indent="-228600" algn="l" defTabSz="1066800" rtl="0">
            <a:lnSpc>
              <a:spcPct val="90000"/>
            </a:lnSpc>
            <a:spcBef>
              <a:spcPct val="0"/>
            </a:spcBef>
            <a:spcAft>
              <a:spcPct val="20000"/>
            </a:spcAft>
            <a:buChar char="••"/>
          </a:pPr>
          <a:endParaRPr lang="en-US" sz="2400" kern="1200" dirty="0"/>
        </a:p>
      </dsp:txBody>
      <dsp:txXfrm>
        <a:off x="0" y="1002600"/>
        <a:ext cx="9144000" cy="1283400"/>
      </dsp:txXfrm>
    </dsp:sp>
    <dsp:sp modelId="{0907479B-4B33-3D43-8A14-A46B04764BB3}">
      <dsp:nvSpPr>
        <dsp:cNvPr id="0" name=""/>
        <dsp:cNvSpPr/>
      </dsp:nvSpPr>
      <dsp:spPr>
        <a:xfrm>
          <a:off x="0" y="2497080"/>
          <a:ext cx="9144000" cy="797940"/>
        </a:xfrm>
        <a:prstGeom prst="round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zh-TW" altLang="en-US" sz="3100" kern="1200" dirty="0" smtClean="0">
              <a:latin typeface="Apple LiGothic Medium"/>
              <a:ea typeface="Apple LiGothic Medium"/>
              <a:cs typeface="Apple LiGothic Medium"/>
            </a:rPr>
            <a:t>二千年後，</a:t>
          </a:r>
          <a:r>
            <a:rPr lang="en-US" sz="3100" kern="1200" dirty="0" smtClean="0">
              <a:latin typeface="Apple LiGothic Medium"/>
              <a:ea typeface="Apple LiGothic Medium"/>
              <a:cs typeface="Apple LiGothic Medium"/>
            </a:rPr>
            <a:t>在廣闊書海前，我們的孩子問了什麼？</a:t>
          </a:r>
          <a:endParaRPr lang="en-US" sz="3100" kern="1200" dirty="0">
            <a:latin typeface="Apple LiGothic Medium"/>
            <a:ea typeface="Apple LiGothic Medium"/>
            <a:cs typeface="Apple LiGothic Medium"/>
          </a:endParaRPr>
        </a:p>
      </dsp:txBody>
      <dsp:txXfrm>
        <a:off x="38952" y="2536032"/>
        <a:ext cx="9066096" cy="720036"/>
      </dsp:txXfrm>
    </dsp:sp>
    <dsp:sp modelId="{A8403480-9D08-EE4A-BE9F-BF7CA1D8139D}">
      <dsp:nvSpPr>
        <dsp:cNvPr id="0" name=""/>
        <dsp:cNvSpPr/>
      </dsp:nvSpPr>
      <dsp:spPr>
        <a:xfrm>
          <a:off x="0" y="3083939"/>
          <a:ext cx="9144000" cy="1283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322" tIns="39370" rIns="220472" bIns="39370" numCol="1" spcCol="1270" anchor="t" anchorCtr="0">
          <a:noAutofit/>
        </a:bodyPr>
        <a:lstStyle/>
        <a:p>
          <a:pPr marL="228600" lvl="1" indent="-228600" algn="l" defTabSz="1066800" rtl="0">
            <a:lnSpc>
              <a:spcPct val="90000"/>
            </a:lnSpc>
            <a:spcBef>
              <a:spcPct val="0"/>
            </a:spcBef>
            <a:spcAft>
              <a:spcPct val="20000"/>
            </a:spcAft>
            <a:buChar char="••"/>
          </a:pPr>
          <a:endParaRPr lang="en-US" sz="2400" kern="1200" dirty="0"/>
        </a:p>
        <a:p>
          <a:pPr marL="228600" lvl="1" indent="-228600" algn="l" defTabSz="1066800" rtl="0">
            <a:lnSpc>
              <a:spcPct val="90000"/>
            </a:lnSpc>
            <a:spcBef>
              <a:spcPct val="0"/>
            </a:spcBef>
            <a:spcAft>
              <a:spcPct val="20000"/>
            </a:spcAft>
            <a:buChar char="••"/>
          </a:pPr>
          <a:r>
            <a:rPr lang="en-US" sz="2400" kern="1200" dirty="0" smtClean="0"/>
            <a:t>問問題就是深度理解的開始</a:t>
          </a:r>
          <a:endParaRPr lang="en-US" sz="2400" kern="1200" dirty="0"/>
        </a:p>
        <a:p>
          <a:pPr marL="228600" lvl="1" indent="-228600" algn="l" defTabSz="1066800" rtl="0">
            <a:lnSpc>
              <a:spcPct val="90000"/>
            </a:lnSpc>
            <a:spcBef>
              <a:spcPct val="0"/>
            </a:spcBef>
            <a:spcAft>
              <a:spcPct val="20000"/>
            </a:spcAft>
            <a:buChar char="••"/>
          </a:pPr>
          <a:r>
            <a:rPr lang="zh-TW" altLang="en-US" sz="2400" kern="1200" dirty="0" smtClean="0"/>
            <a:t>深度理解才可能有生命的感動</a:t>
          </a:r>
          <a:endParaRPr lang="en-US" sz="2400" kern="1200" dirty="0"/>
        </a:p>
      </dsp:txBody>
      <dsp:txXfrm>
        <a:off x="0" y="3083939"/>
        <a:ext cx="9144000" cy="1283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C8F4C3-B0A0-8040-9F6E-F9A661A0FB20}">
      <dsp:nvSpPr>
        <dsp:cNvPr id="0" name=""/>
        <dsp:cNvSpPr/>
      </dsp:nvSpPr>
      <dsp:spPr>
        <a:xfrm>
          <a:off x="2061072" y="884897"/>
          <a:ext cx="2633874" cy="905192"/>
        </a:xfrm>
        <a:prstGeom prst="trapezoid">
          <a:avLst>
            <a:gd name="adj" fmla="val 74636"/>
          </a:avLst>
        </a:prstGeom>
        <a:solidFill>
          <a:schemeClr val="accent3">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accent3">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zh-TW" altLang="en-US" sz="1800" kern="1200" dirty="0" smtClean="0"/>
            <a:t>深層互動</a:t>
          </a:r>
          <a:endParaRPr lang="en-US" sz="1800" kern="1200" dirty="0"/>
        </a:p>
      </dsp:txBody>
      <dsp:txXfrm>
        <a:off x="2061072" y="884897"/>
        <a:ext cx="2633874" cy="905192"/>
      </dsp:txXfrm>
    </dsp:sp>
    <dsp:sp modelId="{F1C7A8CE-615B-434C-9BFE-54B71CA3E1FB}">
      <dsp:nvSpPr>
        <dsp:cNvPr id="0" name=""/>
        <dsp:cNvSpPr/>
      </dsp:nvSpPr>
      <dsp:spPr>
        <a:xfrm rot="560669">
          <a:off x="4053612" y="1117288"/>
          <a:ext cx="2702408" cy="905192"/>
        </a:xfrm>
        <a:prstGeom prst="trapezoid">
          <a:avLst>
            <a:gd name="adj" fmla="val 74636"/>
          </a:avLst>
        </a:prstGeom>
        <a:solidFill>
          <a:schemeClr val="accent3">
            <a:hueOff val="-2372881"/>
            <a:satOff val="-1559"/>
            <a:lumOff val="-3039"/>
            <a:alphaOff val="0"/>
          </a:schemeClr>
        </a:solidFill>
        <a:ln>
          <a:noFill/>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accent3">
              <a:hueOff val="-2372881"/>
              <a:satOff val="-1559"/>
              <a:lumOff val="-3039"/>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0">
            <a:lnSpc>
              <a:spcPct val="90000"/>
            </a:lnSpc>
            <a:spcBef>
              <a:spcPct val="0"/>
            </a:spcBef>
            <a:spcAft>
              <a:spcPct val="35000"/>
            </a:spcAft>
          </a:pPr>
          <a:r>
            <a:rPr lang="zh-TW" altLang="en-US" sz="2400" kern="1200" dirty="0" smtClean="0"/>
            <a:t>文本結構</a:t>
          </a:r>
          <a:endParaRPr lang="en-US" sz="2400" kern="1200" dirty="0"/>
        </a:p>
      </dsp:txBody>
      <dsp:txXfrm>
        <a:off x="4526533" y="1117288"/>
        <a:ext cx="1756565" cy="905192"/>
      </dsp:txXfrm>
    </dsp:sp>
    <dsp:sp modelId="{3C4E451F-A493-CF4E-AAC4-8970AD0FB042}">
      <dsp:nvSpPr>
        <dsp:cNvPr id="0" name=""/>
        <dsp:cNvSpPr/>
      </dsp:nvSpPr>
      <dsp:spPr>
        <a:xfrm>
          <a:off x="1351203" y="1810384"/>
          <a:ext cx="4053612" cy="905192"/>
        </a:xfrm>
        <a:prstGeom prst="trapezoid">
          <a:avLst>
            <a:gd name="adj" fmla="val 74636"/>
          </a:avLst>
        </a:prstGeom>
        <a:solidFill>
          <a:schemeClr val="accent3">
            <a:hueOff val="-4745762"/>
            <a:satOff val="-3118"/>
            <a:lumOff val="-6078"/>
            <a:alphaOff val="0"/>
          </a:schemeClr>
        </a:solidFill>
        <a:ln>
          <a:noFill/>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accent3">
              <a:hueOff val="-4745762"/>
              <a:satOff val="-3118"/>
              <a:lumOff val="-6078"/>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0">
            <a:lnSpc>
              <a:spcPct val="90000"/>
            </a:lnSpc>
            <a:spcBef>
              <a:spcPct val="0"/>
            </a:spcBef>
            <a:spcAft>
              <a:spcPct val="35000"/>
            </a:spcAft>
          </a:pPr>
          <a:r>
            <a:rPr lang="zh-TW" altLang="en-US" sz="2400" kern="1200" dirty="0" smtClean="0"/>
            <a:t>心理模式</a:t>
          </a:r>
          <a:endParaRPr lang="en-US" sz="2400" kern="1200" dirty="0"/>
        </a:p>
      </dsp:txBody>
      <dsp:txXfrm>
        <a:off x="2060586" y="1810384"/>
        <a:ext cx="2634847" cy="905192"/>
      </dsp:txXfrm>
    </dsp:sp>
    <dsp:sp modelId="{F2AB4C76-2A6C-C240-9059-0D27C1B3A0B4}">
      <dsp:nvSpPr>
        <dsp:cNvPr id="0" name=""/>
        <dsp:cNvSpPr/>
      </dsp:nvSpPr>
      <dsp:spPr>
        <a:xfrm>
          <a:off x="675601" y="2715577"/>
          <a:ext cx="5404816" cy="905192"/>
        </a:xfrm>
        <a:prstGeom prst="trapezoid">
          <a:avLst>
            <a:gd name="adj" fmla="val 74636"/>
          </a:avLst>
        </a:prstGeom>
        <a:solidFill>
          <a:schemeClr val="accent3">
            <a:hueOff val="-7118643"/>
            <a:satOff val="-4677"/>
            <a:lumOff val="-9118"/>
            <a:alphaOff val="0"/>
          </a:schemeClr>
        </a:solidFill>
        <a:ln>
          <a:noFill/>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accent3">
              <a:hueOff val="-7118643"/>
              <a:satOff val="-4677"/>
              <a:lumOff val="-9118"/>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0">
            <a:lnSpc>
              <a:spcPct val="90000"/>
            </a:lnSpc>
            <a:spcBef>
              <a:spcPct val="0"/>
            </a:spcBef>
            <a:spcAft>
              <a:spcPct val="35000"/>
            </a:spcAft>
          </a:pPr>
          <a:r>
            <a:rPr lang="zh-TW" altLang="en-US" sz="2400" kern="1200" dirty="0" smtClean="0"/>
            <a:t>文本理解</a:t>
          </a:r>
          <a:endParaRPr lang="en-US" sz="2400" kern="1200" dirty="0"/>
        </a:p>
      </dsp:txBody>
      <dsp:txXfrm>
        <a:off x="1621444" y="2715577"/>
        <a:ext cx="3513130" cy="905192"/>
      </dsp:txXfrm>
    </dsp:sp>
    <dsp:sp modelId="{6546CB70-C734-6F4B-AA9A-EB2E10E2E45A}">
      <dsp:nvSpPr>
        <dsp:cNvPr id="0" name=""/>
        <dsp:cNvSpPr/>
      </dsp:nvSpPr>
      <dsp:spPr>
        <a:xfrm>
          <a:off x="0" y="3620769"/>
          <a:ext cx="6756020" cy="905192"/>
        </a:xfrm>
        <a:prstGeom prst="trapezoid">
          <a:avLst>
            <a:gd name="adj" fmla="val 74636"/>
          </a:avLst>
        </a:prstGeom>
        <a:solidFill>
          <a:schemeClr val="accent3">
            <a:hueOff val="-9491525"/>
            <a:satOff val="-6236"/>
            <a:lumOff val="-12157"/>
            <a:alphaOff val="0"/>
          </a:schemeClr>
        </a:solidFill>
        <a:ln>
          <a:noFill/>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accent3">
              <a:hueOff val="-9491525"/>
              <a:satOff val="-6236"/>
              <a:lumOff val="-12157"/>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0">
            <a:lnSpc>
              <a:spcPct val="90000"/>
            </a:lnSpc>
            <a:spcBef>
              <a:spcPct val="0"/>
            </a:spcBef>
            <a:spcAft>
              <a:spcPct val="35000"/>
            </a:spcAft>
          </a:pPr>
          <a:r>
            <a:rPr lang="zh-TW" altLang="en-US" sz="2400" kern="1200" dirty="0" smtClean="0"/>
            <a:t>字詞解碼</a:t>
          </a:r>
          <a:endParaRPr lang="en-US" sz="2400" kern="1200" dirty="0"/>
        </a:p>
      </dsp:txBody>
      <dsp:txXfrm>
        <a:off x="1182303" y="3620769"/>
        <a:ext cx="4391413" cy="9051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0344DE-1B10-9049-B46C-82DDB5E89F77}">
      <dsp:nvSpPr>
        <dsp:cNvPr id="0" name=""/>
        <dsp:cNvSpPr/>
      </dsp:nvSpPr>
      <dsp:spPr>
        <a:xfrm>
          <a:off x="3086099" y="0"/>
          <a:ext cx="2057400" cy="1176710"/>
        </a:xfrm>
        <a:prstGeom prst="trapezoid">
          <a:avLst>
            <a:gd name="adj" fmla="val 87422"/>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r>
            <a:rPr lang="zh-TW" altLang="en-US" sz="3800" kern="1200" dirty="0" smtClean="0"/>
            <a:t>比較評估</a:t>
          </a:r>
          <a:endParaRPr lang="en-US" sz="3800" kern="1200" dirty="0"/>
        </a:p>
      </dsp:txBody>
      <dsp:txXfrm>
        <a:off x="3086099" y="0"/>
        <a:ext cx="2057400" cy="1176710"/>
      </dsp:txXfrm>
    </dsp:sp>
    <dsp:sp modelId="{6749930C-1C90-774E-8683-817075297864}">
      <dsp:nvSpPr>
        <dsp:cNvPr id="0" name=""/>
        <dsp:cNvSpPr/>
      </dsp:nvSpPr>
      <dsp:spPr>
        <a:xfrm>
          <a:off x="2057400" y="1176710"/>
          <a:ext cx="4114800" cy="1176710"/>
        </a:xfrm>
        <a:prstGeom prst="trapezoid">
          <a:avLst>
            <a:gd name="adj" fmla="val 87422"/>
          </a:avLst>
        </a:prstGeom>
        <a:solidFill>
          <a:schemeClr val="accent2">
            <a:hueOff val="2576456"/>
            <a:satOff val="-27551"/>
            <a:lumOff val="719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r>
            <a:rPr lang="zh-TW" altLang="en-US" sz="3800" kern="1200" dirty="0" smtClean="0"/>
            <a:t>詮釋整合</a:t>
          </a:r>
          <a:endParaRPr lang="en-US" sz="3800" kern="1200" dirty="0"/>
        </a:p>
      </dsp:txBody>
      <dsp:txXfrm>
        <a:off x="2777489" y="1176710"/>
        <a:ext cx="2674620" cy="1176710"/>
      </dsp:txXfrm>
    </dsp:sp>
    <dsp:sp modelId="{11CADD71-4227-0549-A4BE-F793F884D13E}">
      <dsp:nvSpPr>
        <dsp:cNvPr id="0" name=""/>
        <dsp:cNvSpPr/>
      </dsp:nvSpPr>
      <dsp:spPr>
        <a:xfrm>
          <a:off x="1028700" y="2353420"/>
          <a:ext cx="6172199" cy="1176710"/>
        </a:xfrm>
        <a:prstGeom prst="trapezoid">
          <a:avLst>
            <a:gd name="adj" fmla="val 87422"/>
          </a:avLst>
        </a:prstGeom>
        <a:solidFill>
          <a:schemeClr val="accent2">
            <a:hueOff val="5152912"/>
            <a:satOff val="-55102"/>
            <a:lumOff val="1437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r>
            <a:rPr lang="zh-TW" altLang="en-US" sz="3800" kern="1200" dirty="0" smtClean="0"/>
            <a:t>推論訊息</a:t>
          </a:r>
          <a:endParaRPr lang="en-US" sz="3800" kern="1200" dirty="0"/>
        </a:p>
      </dsp:txBody>
      <dsp:txXfrm>
        <a:off x="2108834" y="2353420"/>
        <a:ext cx="4011930" cy="1176710"/>
      </dsp:txXfrm>
    </dsp:sp>
    <dsp:sp modelId="{CA702DD2-EBE8-3743-8B24-F88DF451C658}">
      <dsp:nvSpPr>
        <dsp:cNvPr id="0" name=""/>
        <dsp:cNvSpPr/>
      </dsp:nvSpPr>
      <dsp:spPr>
        <a:xfrm>
          <a:off x="0" y="3530130"/>
          <a:ext cx="8229600" cy="1176710"/>
        </a:xfrm>
        <a:prstGeom prst="trapezoid">
          <a:avLst>
            <a:gd name="adj" fmla="val 87422"/>
          </a:avLst>
        </a:prstGeom>
        <a:solidFill>
          <a:schemeClr val="accent2">
            <a:hueOff val="7729367"/>
            <a:satOff val="-82653"/>
            <a:lumOff val="2156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r>
            <a:rPr lang="zh-TW" altLang="en-US" sz="3800" kern="1200" dirty="0" smtClean="0"/>
            <a:t>提取訊息</a:t>
          </a:r>
          <a:endParaRPr lang="en-US" sz="3800" kern="1200" dirty="0"/>
        </a:p>
      </dsp:txBody>
      <dsp:txXfrm>
        <a:off x="1440179" y="3530130"/>
        <a:ext cx="5349240" cy="11767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AC2A6-4E65-6749-A92E-6FA5A384F8B1}">
      <dsp:nvSpPr>
        <dsp:cNvPr id="0" name=""/>
        <dsp:cNvSpPr/>
      </dsp:nvSpPr>
      <dsp:spPr>
        <a:xfrm>
          <a:off x="2844799" y="0"/>
          <a:ext cx="2844800" cy="1604229"/>
        </a:xfrm>
        <a:prstGeom prst="trapezoid">
          <a:avLst>
            <a:gd name="adj" fmla="val 88666"/>
          </a:avLst>
        </a:prstGeom>
        <a:solidFill>
          <a:schemeClr val="accent6">
            <a:shade val="80000"/>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6">
              <a:shade val="80000"/>
              <a:hueOff val="0"/>
              <a:satOff val="0"/>
              <a:lumOff val="0"/>
              <a:alphaOff val="0"/>
              <a:shade val="70000"/>
              <a:satMod val="105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lvl="0" algn="ctr" defTabSz="2355850">
            <a:lnSpc>
              <a:spcPct val="90000"/>
            </a:lnSpc>
            <a:spcBef>
              <a:spcPct val="0"/>
            </a:spcBef>
            <a:spcAft>
              <a:spcPct val="35000"/>
            </a:spcAft>
          </a:pPr>
          <a:r>
            <a:rPr lang="zh-TW" altLang="en-US" sz="5300" kern="1200" dirty="0" smtClean="0"/>
            <a:t>情境模式</a:t>
          </a:r>
          <a:endParaRPr lang="en-US" sz="5300" kern="1200" dirty="0"/>
        </a:p>
      </dsp:txBody>
      <dsp:txXfrm>
        <a:off x="2844799" y="0"/>
        <a:ext cx="2844800" cy="1604229"/>
      </dsp:txXfrm>
    </dsp:sp>
    <dsp:sp modelId="{81ABA292-17E7-F64D-B67E-18520EA1C907}">
      <dsp:nvSpPr>
        <dsp:cNvPr id="0" name=""/>
        <dsp:cNvSpPr/>
      </dsp:nvSpPr>
      <dsp:spPr>
        <a:xfrm>
          <a:off x="1422399" y="1604229"/>
          <a:ext cx="5689600" cy="1604229"/>
        </a:xfrm>
        <a:prstGeom prst="trapezoid">
          <a:avLst>
            <a:gd name="adj" fmla="val 88666"/>
          </a:avLst>
        </a:prstGeom>
        <a:solidFill>
          <a:schemeClr val="accent6">
            <a:shade val="80000"/>
            <a:hueOff val="-173528"/>
            <a:satOff val="1316"/>
            <a:lumOff val="12612"/>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6">
              <a:shade val="80000"/>
              <a:hueOff val="-173528"/>
              <a:satOff val="1316"/>
              <a:lumOff val="12612"/>
              <a:alphaOff val="0"/>
              <a:shade val="70000"/>
              <a:satMod val="105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lvl="0" algn="ctr" defTabSz="2355850">
            <a:lnSpc>
              <a:spcPct val="90000"/>
            </a:lnSpc>
            <a:spcBef>
              <a:spcPct val="0"/>
            </a:spcBef>
            <a:spcAft>
              <a:spcPct val="35000"/>
            </a:spcAft>
          </a:pPr>
          <a:r>
            <a:rPr lang="zh-TW" altLang="en-US" sz="5300" kern="1200" dirty="0" smtClean="0"/>
            <a:t>推論</a:t>
          </a:r>
          <a:endParaRPr lang="en-US" sz="5300" kern="1200" dirty="0"/>
        </a:p>
      </dsp:txBody>
      <dsp:txXfrm>
        <a:off x="2418079" y="1604229"/>
        <a:ext cx="3698240" cy="1604229"/>
      </dsp:txXfrm>
    </dsp:sp>
    <dsp:sp modelId="{8BA76E65-FDC3-A943-A82A-2BB1D53534C0}">
      <dsp:nvSpPr>
        <dsp:cNvPr id="0" name=""/>
        <dsp:cNvSpPr/>
      </dsp:nvSpPr>
      <dsp:spPr>
        <a:xfrm>
          <a:off x="0" y="3208458"/>
          <a:ext cx="8534400" cy="1604229"/>
        </a:xfrm>
        <a:prstGeom prst="trapezoid">
          <a:avLst>
            <a:gd name="adj" fmla="val 88666"/>
          </a:avLst>
        </a:prstGeom>
        <a:solidFill>
          <a:schemeClr val="accent6">
            <a:shade val="80000"/>
            <a:hueOff val="-347056"/>
            <a:satOff val="2632"/>
            <a:lumOff val="25223"/>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6">
              <a:shade val="80000"/>
              <a:hueOff val="-347056"/>
              <a:satOff val="2632"/>
              <a:lumOff val="25223"/>
              <a:alphaOff val="0"/>
              <a:shade val="70000"/>
              <a:satMod val="105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lvl="0" algn="ctr" defTabSz="2355850">
            <a:lnSpc>
              <a:spcPct val="90000"/>
            </a:lnSpc>
            <a:spcBef>
              <a:spcPct val="0"/>
            </a:spcBef>
            <a:spcAft>
              <a:spcPct val="35000"/>
            </a:spcAft>
          </a:pPr>
          <a:r>
            <a:rPr lang="zh-TW" altLang="en-US" sz="5300" kern="1200" dirty="0" smtClean="0"/>
            <a:t>提取</a:t>
          </a:r>
          <a:endParaRPr lang="en-US" sz="5300" kern="1200" dirty="0"/>
        </a:p>
      </dsp:txBody>
      <dsp:txXfrm>
        <a:off x="1493519" y="3208458"/>
        <a:ext cx="5547360" cy="16042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4F75B-96AE-0946-A25D-68677B0B00A7}">
      <dsp:nvSpPr>
        <dsp:cNvPr id="0" name=""/>
        <dsp:cNvSpPr/>
      </dsp:nvSpPr>
      <dsp:spPr>
        <a:xfrm>
          <a:off x="0" y="1437807"/>
          <a:ext cx="8610600" cy="1227279"/>
        </a:xfrm>
        <a:prstGeom prst="roundRect">
          <a:avLst>
            <a:gd name="adj" fmla="val 10000"/>
          </a:avLst>
        </a:prstGeom>
        <a:solidFill>
          <a:schemeClr val="accent1">
            <a:tint val="40000"/>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tint val="40000"/>
              <a:hueOff val="0"/>
              <a:satOff val="0"/>
              <a:lumOff val="0"/>
              <a:alphaOff val="0"/>
              <a:shade val="70000"/>
              <a:satMod val="105000"/>
            </a:schemeClr>
          </a:contourClr>
        </a:sp3d>
      </dsp:spPr>
      <dsp:style>
        <a:lnRef idx="0">
          <a:scrgbClr r="0" g="0" b="0"/>
        </a:lnRef>
        <a:fillRef idx="1">
          <a:scrgbClr r="0" g="0" b="0"/>
        </a:fillRef>
        <a:effectRef idx="2">
          <a:scrgbClr r="0" g="0" b="0"/>
        </a:effectRef>
        <a:fontRef idx="minor"/>
      </dsp:style>
      <dsp:txBody>
        <a:bodyPr spcFirstLastPara="0" vert="horz" wrap="square" lIns="277368" tIns="277368" rIns="277368" bIns="277368" numCol="1" spcCol="1270" anchor="ctr" anchorCtr="0">
          <a:noAutofit/>
        </a:bodyPr>
        <a:lstStyle/>
        <a:p>
          <a:pPr lvl="0" algn="ctr" defTabSz="1733550">
            <a:lnSpc>
              <a:spcPct val="90000"/>
            </a:lnSpc>
            <a:spcBef>
              <a:spcPct val="0"/>
            </a:spcBef>
            <a:spcAft>
              <a:spcPct val="35000"/>
            </a:spcAft>
          </a:pPr>
          <a:r>
            <a:rPr lang="zh-TW" altLang="en-US" sz="3900" kern="1200" dirty="0" smtClean="0"/>
            <a:t>支持理由</a:t>
          </a:r>
          <a:endParaRPr lang="en-US" sz="3900" kern="1200" dirty="0"/>
        </a:p>
      </dsp:txBody>
      <dsp:txXfrm>
        <a:off x="0" y="1437807"/>
        <a:ext cx="2583180" cy="1227279"/>
      </dsp:txXfrm>
    </dsp:sp>
    <dsp:sp modelId="{CA719D1D-4F43-AC49-B293-00A33A289552}">
      <dsp:nvSpPr>
        <dsp:cNvPr id="0" name=""/>
        <dsp:cNvSpPr/>
      </dsp:nvSpPr>
      <dsp:spPr>
        <a:xfrm>
          <a:off x="0" y="1913"/>
          <a:ext cx="8610600" cy="1227279"/>
        </a:xfrm>
        <a:prstGeom prst="roundRect">
          <a:avLst>
            <a:gd name="adj" fmla="val 10000"/>
          </a:avLst>
        </a:prstGeom>
        <a:solidFill>
          <a:schemeClr val="accent1">
            <a:tint val="40000"/>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tint val="40000"/>
              <a:hueOff val="0"/>
              <a:satOff val="0"/>
              <a:lumOff val="0"/>
              <a:alphaOff val="0"/>
              <a:shade val="70000"/>
              <a:satMod val="105000"/>
            </a:schemeClr>
          </a:contourClr>
        </a:sp3d>
      </dsp:spPr>
      <dsp:style>
        <a:lnRef idx="0">
          <a:scrgbClr r="0" g="0" b="0"/>
        </a:lnRef>
        <a:fillRef idx="1">
          <a:scrgbClr r="0" g="0" b="0"/>
        </a:fillRef>
        <a:effectRef idx="2">
          <a:scrgbClr r="0" g="0" b="0"/>
        </a:effectRef>
        <a:fontRef idx="minor"/>
      </dsp:style>
      <dsp:txBody>
        <a:bodyPr spcFirstLastPara="0" vert="horz" wrap="square" lIns="277368" tIns="277368" rIns="277368" bIns="277368" numCol="1" spcCol="1270" anchor="ctr" anchorCtr="0">
          <a:noAutofit/>
        </a:bodyPr>
        <a:lstStyle/>
        <a:p>
          <a:pPr lvl="0" algn="ctr" defTabSz="1733550">
            <a:lnSpc>
              <a:spcPct val="90000"/>
            </a:lnSpc>
            <a:spcBef>
              <a:spcPct val="0"/>
            </a:spcBef>
            <a:spcAft>
              <a:spcPct val="35000"/>
            </a:spcAft>
          </a:pPr>
          <a:r>
            <a:rPr lang="zh-TW" altLang="en-US" sz="3900" kern="1200" dirty="0" smtClean="0"/>
            <a:t>觀點</a:t>
          </a:r>
          <a:endParaRPr lang="en-US" sz="3900" kern="1200" dirty="0"/>
        </a:p>
      </dsp:txBody>
      <dsp:txXfrm>
        <a:off x="0" y="1913"/>
        <a:ext cx="2583180" cy="1227279"/>
      </dsp:txXfrm>
    </dsp:sp>
    <dsp:sp modelId="{E98EC73A-E9B1-3B42-86BF-958B36D8A330}">
      <dsp:nvSpPr>
        <dsp:cNvPr id="0" name=""/>
        <dsp:cNvSpPr/>
      </dsp:nvSpPr>
      <dsp:spPr>
        <a:xfrm>
          <a:off x="4728480" y="106220"/>
          <a:ext cx="1564607" cy="1043071"/>
        </a:xfrm>
        <a:prstGeom prst="roundRect">
          <a:avLst>
            <a:gd name="adj" fmla="val 10000"/>
          </a:avLst>
        </a:prstGeom>
        <a:solidFill>
          <a:schemeClr val="accent1">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hueOff val="0"/>
              <a:satOff val="0"/>
              <a:lumOff val="0"/>
              <a:alphaOff val="0"/>
              <a:shade val="70000"/>
              <a:satMod val="105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TW" altLang="en-US" sz="1800" kern="1200" dirty="0" smtClean="0"/>
            <a:t>大自然的雕刻家是風和水</a:t>
          </a:r>
          <a:endParaRPr lang="en-US" sz="1800" kern="1200" dirty="0"/>
        </a:p>
      </dsp:txBody>
      <dsp:txXfrm>
        <a:off x="4759031" y="136771"/>
        <a:ext cx="1503505" cy="981969"/>
      </dsp:txXfrm>
    </dsp:sp>
    <dsp:sp modelId="{5674726B-4356-454C-BDB3-F45DF4A7533A}">
      <dsp:nvSpPr>
        <dsp:cNvPr id="0" name=""/>
        <dsp:cNvSpPr/>
      </dsp:nvSpPr>
      <dsp:spPr>
        <a:xfrm>
          <a:off x="4493789" y="1149292"/>
          <a:ext cx="1016994" cy="417228"/>
        </a:xfrm>
        <a:custGeom>
          <a:avLst/>
          <a:gdLst/>
          <a:ahLst/>
          <a:cxnLst/>
          <a:rect l="0" t="0" r="0" b="0"/>
          <a:pathLst>
            <a:path>
              <a:moveTo>
                <a:pt x="1016994" y="0"/>
              </a:moveTo>
              <a:lnTo>
                <a:pt x="1016994" y="208614"/>
              </a:lnTo>
              <a:lnTo>
                <a:pt x="0" y="208614"/>
              </a:lnTo>
              <a:lnTo>
                <a:pt x="0" y="41722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70A7B5E-0CBF-6B47-99A4-9CC0136875F5}">
      <dsp:nvSpPr>
        <dsp:cNvPr id="0" name=""/>
        <dsp:cNvSpPr/>
      </dsp:nvSpPr>
      <dsp:spPr>
        <a:xfrm>
          <a:off x="3711485" y="1566520"/>
          <a:ext cx="1564607" cy="1043071"/>
        </a:xfrm>
        <a:prstGeom prst="roundRect">
          <a:avLst>
            <a:gd name="adj" fmla="val 10000"/>
          </a:avLst>
        </a:prstGeom>
        <a:solidFill>
          <a:schemeClr val="accent1">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hueOff val="0"/>
              <a:satOff val="0"/>
              <a:lumOff val="0"/>
              <a:alphaOff val="0"/>
              <a:shade val="70000"/>
              <a:satMod val="105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TW" altLang="en-US" sz="1800" kern="1200" dirty="0" smtClean="0"/>
            <a:t>野柳的女王頭（風力）</a:t>
          </a:r>
          <a:endParaRPr lang="en-US" sz="1800" kern="1200" dirty="0"/>
        </a:p>
      </dsp:txBody>
      <dsp:txXfrm>
        <a:off x="3742036" y="1597071"/>
        <a:ext cx="1503505" cy="981969"/>
      </dsp:txXfrm>
    </dsp:sp>
    <dsp:sp modelId="{B156D3D9-7325-874E-B047-2E092FC7B29D}">
      <dsp:nvSpPr>
        <dsp:cNvPr id="0" name=""/>
        <dsp:cNvSpPr/>
      </dsp:nvSpPr>
      <dsp:spPr>
        <a:xfrm>
          <a:off x="5510784" y="1149292"/>
          <a:ext cx="1016994" cy="417228"/>
        </a:xfrm>
        <a:custGeom>
          <a:avLst/>
          <a:gdLst/>
          <a:ahLst/>
          <a:cxnLst/>
          <a:rect l="0" t="0" r="0" b="0"/>
          <a:pathLst>
            <a:path>
              <a:moveTo>
                <a:pt x="0" y="0"/>
              </a:moveTo>
              <a:lnTo>
                <a:pt x="0" y="208614"/>
              </a:lnTo>
              <a:lnTo>
                <a:pt x="1016994" y="208614"/>
              </a:lnTo>
              <a:lnTo>
                <a:pt x="1016994" y="41722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9E53BED-18EE-2347-A6AA-DD54F2279743}">
      <dsp:nvSpPr>
        <dsp:cNvPr id="0" name=""/>
        <dsp:cNvSpPr/>
      </dsp:nvSpPr>
      <dsp:spPr>
        <a:xfrm>
          <a:off x="5745475" y="1566520"/>
          <a:ext cx="1564607" cy="1043071"/>
        </a:xfrm>
        <a:prstGeom prst="roundRect">
          <a:avLst>
            <a:gd name="adj" fmla="val 10000"/>
          </a:avLst>
        </a:prstGeom>
        <a:solidFill>
          <a:schemeClr val="accent1">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hueOff val="0"/>
              <a:satOff val="0"/>
              <a:lumOff val="0"/>
              <a:alphaOff val="0"/>
              <a:shade val="70000"/>
              <a:satMod val="105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TW" altLang="en-US" sz="1800" kern="1200" dirty="0" smtClean="0"/>
            <a:t>秀姑巒溪的奇石（水力）</a:t>
          </a:r>
          <a:endParaRPr lang="en-US" sz="1800" kern="1200" dirty="0"/>
        </a:p>
      </dsp:txBody>
      <dsp:txXfrm>
        <a:off x="5776026" y="1597071"/>
        <a:ext cx="1503505" cy="981969"/>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1406680-1BB5-E847-97B5-6B090DAA47BB}" type="datetimeFigureOut">
              <a:rPr lang="en-US" smtClean="0"/>
              <a:pPr/>
              <a:t>10/7/16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4AE6CA8-B970-C949-8FAE-9D341471A702}" type="slidenum">
              <a:rPr lang="en-US" smtClean="0"/>
              <a:pPr/>
              <a:t>‹#›</a:t>
            </a:fld>
            <a:endParaRPr lang="en-US"/>
          </a:p>
        </p:txBody>
      </p:sp>
    </p:spTree>
    <p:extLst>
      <p:ext uri="{BB962C8B-B14F-4D97-AF65-F5344CB8AC3E}">
        <p14:creationId xmlns:p14="http://schemas.microsoft.com/office/powerpoint/2010/main" val="2504051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257D80-60D2-AD4D-AB52-E092107720CC}" type="datetimeFigureOut">
              <a:rPr lang="en-US" smtClean="0"/>
              <a:pPr/>
              <a:t>10/7/16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80633B-B236-9940-9B89-46CD0E8D6877}" type="slidenum">
              <a:rPr lang="en-US" smtClean="0"/>
              <a:pPr/>
              <a:t>‹#›</a:t>
            </a:fld>
            <a:endParaRPr lang="en-US"/>
          </a:p>
        </p:txBody>
      </p:sp>
    </p:spTree>
    <p:extLst>
      <p:ext uri="{BB962C8B-B14F-4D97-AF65-F5344CB8AC3E}">
        <p14:creationId xmlns:p14="http://schemas.microsoft.com/office/powerpoint/2010/main" val="22143715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ltLang="zh-TW" dirty="0" smtClean="0"/>
          </a:p>
        </p:txBody>
      </p:sp>
      <p:sp>
        <p:nvSpPr>
          <p:cNvPr id="4" name="Slide Number Placeholder 3"/>
          <p:cNvSpPr>
            <a:spLocks noGrp="1"/>
          </p:cNvSpPr>
          <p:nvPr>
            <p:ph type="sldNum" sz="quarter" idx="10"/>
          </p:nvPr>
        </p:nvSpPr>
        <p:spPr/>
        <p:txBody>
          <a:bodyPr/>
          <a:lstStyle/>
          <a:p>
            <a:fld id="{3C80633B-B236-9940-9B89-46CD0E8D6877}" type="slidenum">
              <a:rPr lang="en-US" smtClean="0"/>
              <a:pPr/>
              <a:t>1</a:t>
            </a:fld>
            <a:endParaRPr lang="en-US"/>
          </a:p>
        </p:txBody>
      </p:sp>
    </p:spTree>
    <p:extLst>
      <p:ext uri="{BB962C8B-B14F-4D97-AF65-F5344CB8AC3E}">
        <p14:creationId xmlns:p14="http://schemas.microsoft.com/office/powerpoint/2010/main" val="1414781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初步建立概念之間的連貫性</a:t>
            </a:r>
            <a:endParaRPr lang="en-US" dirty="0"/>
          </a:p>
        </p:txBody>
      </p:sp>
      <p:sp>
        <p:nvSpPr>
          <p:cNvPr id="4" name="Slide Number Placeholder 3"/>
          <p:cNvSpPr>
            <a:spLocks noGrp="1"/>
          </p:cNvSpPr>
          <p:nvPr>
            <p:ph type="sldNum" sz="quarter" idx="10"/>
          </p:nvPr>
        </p:nvSpPr>
        <p:spPr/>
        <p:txBody>
          <a:bodyPr/>
          <a:lstStyle/>
          <a:p>
            <a:fld id="{3C80633B-B236-9940-9B89-46CD0E8D6877}" type="slidenum">
              <a:rPr lang="en-US" smtClean="0"/>
              <a:pPr/>
              <a:t>13</a:t>
            </a:fld>
            <a:endParaRPr lang="en-US"/>
          </a:p>
        </p:txBody>
      </p:sp>
    </p:spTree>
    <p:extLst>
      <p:ext uri="{BB962C8B-B14F-4D97-AF65-F5344CB8AC3E}">
        <p14:creationId xmlns:p14="http://schemas.microsoft.com/office/powerpoint/2010/main" val="944551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識字教學時數減為一節，至高年級更將識字教學的責任完全轉移給學生：由作業找出學生的問題，再對症下藥</a:t>
            </a:r>
            <a:endParaRPr lang="en-US" altLang="zh-TW" dirty="0" smtClean="0"/>
          </a:p>
          <a:p>
            <a:r>
              <a:rPr lang="en-US" altLang="zh-TW" dirty="0" smtClean="0"/>
              <a:t>《</a:t>
            </a:r>
            <a:r>
              <a:rPr lang="zh-TW" altLang="en-US" dirty="0" smtClean="0"/>
              <a:t>獅子頭隘口</a:t>
            </a:r>
            <a:r>
              <a:rPr lang="en-US" altLang="zh-TW" dirty="0" smtClean="0"/>
              <a:t>》</a:t>
            </a:r>
            <a:r>
              <a:rPr lang="zh-TW" altLang="en-US" dirty="0" smtClean="0"/>
              <a:t>：問題</a:t>
            </a:r>
            <a:r>
              <a:rPr lang="en-US" altLang="zh-TW" dirty="0" smtClean="0"/>
              <a:t>/</a:t>
            </a:r>
            <a:r>
              <a:rPr lang="zh-TW" altLang="en-US" dirty="0" smtClean="0"/>
              <a:t>解決模式</a:t>
            </a:r>
            <a:endParaRPr lang="en-US" altLang="zh-TW" dirty="0" smtClean="0"/>
          </a:p>
          <a:p>
            <a:r>
              <a:rPr lang="zh-TW" altLang="en-US" dirty="0" smtClean="0"/>
              <a:t>大自然的雕刻家：由文本找支持的理解</a:t>
            </a:r>
            <a:endParaRPr lang="en-US" dirty="0"/>
          </a:p>
        </p:txBody>
      </p:sp>
      <p:sp>
        <p:nvSpPr>
          <p:cNvPr id="4" name="Slide Number Placeholder 3"/>
          <p:cNvSpPr>
            <a:spLocks noGrp="1"/>
          </p:cNvSpPr>
          <p:nvPr>
            <p:ph type="sldNum" sz="quarter" idx="10"/>
          </p:nvPr>
        </p:nvSpPr>
        <p:spPr/>
        <p:txBody>
          <a:bodyPr/>
          <a:lstStyle/>
          <a:p>
            <a:fld id="{3C80633B-B236-9940-9B89-46CD0E8D6877}" type="slidenum">
              <a:rPr lang="en-US" smtClean="0"/>
              <a:pPr/>
              <a:t>14</a:t>
            </a:fld>
            <a:endParaRPr lang="en-US"/>
          </a:p>
        </p:txBody>
      </p:sp>
    </p:spTree>
    <p:extLst>
      <p:ext uri="{BB962C8B-B14F-4D97-AF65-F5344CB8AC3E}">
        <p14:creationId xmlns:p14="http://schemas.microsoft.com/office/powerpoint/2010/main" val="885521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fld id="{F071C1A0-8EC2-3A46-952C-3A944EAE3ABE}" type="slidenum">
              <a:rPr lang="en-US" altLang="zh-TW" sz="1200" b="0">
                <a:ea typeface="新細明體" charset="-120"/>
              </a:rPr>
              <a:pPr/>
              <a:t>15</a:t>
            </a:fld>
            <a:endParaRPr lang="en-US" altLang="zh-TW" sz="1200" b="0">
              <a:ea typeface="新細明體" charset="-12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kumimoji="0" lang="zh-TW" altLang="en-US">
              <a:ea typeface="新細明體" charset="-120"/>
            </a:endParaRPr>
          </a:p>
        </p:txBody>
      </p:sp>
    </p:spTree>
    <p:extLst>
      <p:ext uri="{BB962C8B-B14F-4D97-AF65-F5344CB8AC3E}">
        <p14:creationId xmlns:p14="http://schemas.microsoft.com/office/powerpoint/2010/main" val="1052318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b="1">
                <a:solidFill>
                  <a:schemeClr val="tx1"/>
                </a:solidFill>
                <a:latin typeface="Arial" charset="0"/>
                <a:ea typeface="ＭＳ Ｐゴシック" charset="-128"/>
              </a:defRPr>
            </a:lvl1pPr>
            <a:lvl2pPr marL="742950" indent="-285750" defTabSz="925513">
              <a:defRPr sz="2400" b="1">
                <a:solidFill>
                  <a:schemeClr val="tx1"/>
                </a:solidFill>
                <a:latin typeface="Arial" charset="0"/>
                <a:ea typeface="ＭＳ Ｐゴシック" charset="-128"/>
              </a:defRPr>
            </a:lvl2pPr>
            <a:lvl3pPr marL="1143000" indent="-228600" defTabSz="925513">
              <a:defRPr sz="2400" b="1">
                <a:solidFill>
                  <a:schemeClr val="tx1"/>
                </a:solidFill>
                <a:latin typeface="Arial" charset="0"/>
                <a:ea typeface="ＭＳ Ｐゴシック" charset="-128"/>
              </a:defRPr>
            </a:lvl3pPr>
            <a:lvl4pPr marL="1600200" indent="-228600" defTabSz="925513">
              <a:defRPr sz="2400" b="1">
                <a:solidFill>
                  <a:schemeClr val="tx1"/>
                </a:solidFill>
                <a:latin typeface="Arial" charset="0"/>
                <a:ea typeface="ＭＳ Ｐゴシック" charset="-128"/>
              </a:defRPr>
            </a:lvl4pPr>
            <a:lvl5pPr marL="2057400" indent="-228600" defTabSz="925513">
              <a:defRPr sz="2400" b="1">
                <a:solidFill>
                  <a:schemeClr val="tx1"/>
                </a:solidFill>
                <a:latin typeface="Arial" charset="0"/>
                <a:ea typeface="ＭＳ Ｐゴシック" charset="-128"/>
              </a:defRPr>
            </a:lvl5pPr>
            <a:lvl6pPr marL="2514600" indent="-228600" defTabSz="925513" fontAlgn="base">
              <a:spcBef>
                <a:spcPct val="0"/>
              </a:spcBef>
              <a:spcAft>
                <a:spcPct val="0"/>
              </a:spcAft>
              <a:defRPr sz="2400" b="1">
                <a:solidFill>
                  <a:schemeClr val="tx1"/>
                </a:solidFill>
                <a:latin typeface="Arial" charset="0"/>
                <a:ea typeface="ＭＳ Ｐゴシック" charset="-128"/>
              </a:defRPr>
            </a:lvl6pPr>
            <a:lvl7pPr marL="2971800" indent="-228600" defTabSz="925513" fontAlgn="base">
              <a:spcBef>
                <a:spcPct val="0"/>
              </a:spcBef>
              <a:spcAft>
                <a:spcPct val="0"/>
              </a:spcAft>
              <a:defRPr sz="2400" b="1">
                <a:solidFill>
                  <a:schemeClr val="tx1"/>
                </a:solidFill>
                <a:latin typeface="Arial" charset="0"/>
                <a:ea typeface="ＭＳ Ｐゴシック" charset="-128"/>
              </a:defRPr>
            </a:lvl7pPr>
            <a:lvl8pPr marL="3429000" indent="-228600" defTabSz="925513" fontAlgn="base">
              <a:spcBef>
                <a:spcPct val="0"/>
              </a:spcBef>
              <a:spcAft>
                <a:spcPct val="0"/>
              </a:spcAft>
              <a:defRPr sz="2400" b="1">
                <a:solidFill>
                  <a:schemeClr val="tx1"/>
                </a:solidFill>
                <a:latin typeface="Arial" charset="0"/>
                <a:ea typeface="ＭＳ Ｐゴシック" charset="-128"/>
              </a:defRPr>
            </a:lvl8pPr>
            <a:lvl9pPr marL="3886200" indent="-228600" defTabSz="925513" fontAlgn="base">
              <a:spcBef>
                <a:spcPct val="0"/>
              </a:spcBef>
              <a:spcAft>
                <a:spcPct val="0"/>
              </a:spcAft>
              <a:defRPr sz="2400" b="1">
                <a:solidFill>
                  <a:schemeClr val="tx1"/>
                </a:solidFill>
                <a:latin typeface="Arial" charset="0"/>
                <a:ea typeface="ＭＳ Ｐゴシック" charset="-128"/>
              </a:defRPr>
            </a:lvl9pPr>
          </a:lstStyle>
          <a:p>
            <a:fld id="{41A917F8-6D2E-A842-A84C-48E230EBD084}" type="slidenum">
              <a:rPr lang="en-US" altLang="zh-TW" sz="1200" b="0">
                <a:ea typeface="新細明體" charset="-120"/>
              </a:rPr>
              <a:pPr/>
              <a:t>16</a:t>
            </a:fld>
            <a:endParaRPr lang="en-US" altLang="zh-TW" sz="1200" b="0">
              <a:ea typeface="新細明體" charset="-12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kumimoji="0" lang="zh-TW" altLang="en-US">
              <a:ea typeface="新細明體" charset="-120"/>
            </a:endParaRPr>
          </a:p>
        </p:txBody>
      </p:sp>
    </p:spTree>
    <p:extLst>
      <p:ext uri="{BB962C8B-B14F-4D97-AF65-F5344CB8AC3E}">
        <p14:creationId xmlns:p14="http://schemas.microsoft.com/office/powerpoint/2010/main" val="471045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fld id="{362CF007-8806-6542-8C46-F8D03074A367}" type="slidenum">
              <a:rPr lang="en-US" altLang="zh-TW" sz="1200" b="0">
                <a:ea typeface="新細明體" charset="-120"/>
              </a:rPr>
              <a:pPr/>
              <a:t>17</a:t>
            </a:fld>
            <a:endParaRPr lang="en-US" altLang="zh-TW" sz="1200" b="0">
              <a:ea typeface="新細明體" charset="-12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kumimoji="0" lang="zh-TW" altLang="en-US">
              <a:ea typeface="新細明體" charset="-120"/>
            </a:endParaRPr>
          </a:p>
        </p:txBody>
      </p:sp>
    </p:spTree>
    <p:extLst>
      <p:ext uri="{BB962C8B-B14F-4D97-AF65-F5344CB8AC3E}">
        <p14:creationId xmlns:p14="http://schemas.microsoft.com/office/powerpoint/2010/main" val="369967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fld id="{003EAEA9-FAC0-DF4F-8FC6-C6DB5D369C1D}" type="slidenum">
              <a:rPr lang="en-US" altLang="zh-TW" sz="1200" b="0">
                <a:ea typeface="新細明體" charset="-120"/>
              </a:rPr>
              <a:pPr/>
              <a:t>18</a:t>
            </a:fld>
            <a:endParaRPr lang="en-US" altLang="zh-TW" sz="1200" b="0">
              <a:ea typeface="新細明體" charset="-12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kumimoji="0" lang="zh-TW" altLang="en-US">
              <a:ea typeface="新細明體" charset="-120"/>
            </a:endParaRPr>
          </a:p>
        </p:txBody>
      </p:sp>
    </p:spTree>
    <p:extLst>
      <p:ext uri="{BB962C8B-B14F-4D97-AF65-F5344CB8AC3E}">
        <p14:creationId xmlns:p14="http://schemas.microsoft.com/office/powerpoint/2010/main" val="314793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b="1">
                <a:solidFill>
                  <a:schemeClr val="tx1"/>
                </a:solidFill>
                <a:latin typeface="Arial" charset="0"/>
                <a:ea typeface="ＭＳ Ｐゴシック" charset="-128"/>
              </a:defRPr>
            </a:lvl1pPr>
            <a:lvl2pPr marL="742950" indent="-285750" defTabSz="925513">
              <a:defRPr sz="2400" b="1">
                <a:solidFill>
                  <a:schemeClr val="tx1"/>
                </a:solidFill>
                <a:latin typeface="Arial" charset="0"/>
                <a:ea typeface="ＭＳ Ｐゴシック" charset="-128"/>
              </a:defRPr>
            </a:lvl2pPr>
            <a:lvl3pPr marL="1143000" indent="-228600" defTabSz="925513">
              <a:defRPr sz="2400" b="1">
                <a:solidFill>
                  <a:schemeClr val="tx1"/>
                </a:solidFill>
                <a:latin typeface="Arial" charset="0"/>
                <a:ea typeface="ＭＳ Ｐゴシック" charset="-128"/>
              </a:defRPr>
            </a:lvl3pPr>
            <a:lvl4pPr marL="1600200" indent="-228600" defTabSz="925513">
              <a:defRPr sz="2400" b="1">
                <a:solidFill>
                  <a:schemeClr val="tx1"/>
                </a:solidFill>
                <a:latin typeface="Arial" charset="0"/>
                <a:ea typeface="ＭＳ Ｐゴシック" charset="-128"/>
              </a:defRPr>
            </a:lvl4pPr>
            <a:lvl5pPr marL="2057400" indent="-228600" defTabSz="925513">
              <a:defRPr sz="2400" b="1">
                <a:solidFill>
                  <a:schemeClr val="tx1"/>
                </a:solidFill>
                <a:latin typeface="Arial" charset="0"/>
                <a:ea typeface="ＭＳ Ｐゴシック" charset="-128"/>
              </a:defRPr>
            </a:lvl5pPr>
            <a:lvl6pPr marL="2514600" indent="-228600" defTabSz="925513" fontAlgn="base">
              <a:spcBef>
                <a:spcPct val="0"/>
              </a:spcBef>
              <a:spcAft>
                <a:spcPct val="0"/>
              </a:spcAft>
              <a:defRPr sz="2400" b="1">
                <a:solidFill>
                  <a:schemeClr val="tx1"/>
                </a:solidFill>
                <a:latin typeface="Arial" charset="0"/>
                <a:ea typeface="ＭＳ Ｐゴシック" charset="-128"/>
              </a:defRPr>
            </a:lvl6pPr>
            <a:lvl7pPr marL="2971800" indent="-228600" defTabSz="925513" fontAlgn="base">
              <a:spcBef>
                <a:spcPct val="0"/>
              </a:spcBef>
              <a:spcAft>
                <a:spcPct val="0"/>
              </a:spcAft>
              <a:defRPr sz="2400" b="1">
                <a:solidFill>
                  <a:schemeClr val="tx1"/>
                </a:solidFill>
                <a:latin typeface="Arial" charset="0"/>
                <a:ea typeface="ＭＳ Ｐゴシック" charset="-128"/>
              </a:defRPr>
            </a:lvl7pPr>
            <a:lvl8pPr marL="3429000" indent="-228600" defTabSz="925513" fontAlgn="base">
              <a:spcBef>
                <a:spcPct val="0"/>
              </a:spcBef>
              <a:spcAft>
                <a:spcPct val="0"/>
              </a:spcAft>
              <a:defRPr sz="2400" b="1">
                <a:solidFill>
                  <a:schemeClr val="tx1"/>
                </a:solidFill>
                <a:latin typeface="Arial" charset="0"/>
                <a:ea typeface="ＭＳ Ｐゴシック" charset="-128"/>
              </a:defRPr>
            </a:lvl8pPr>
            <a:lvl9pPr marL="3886200" indent="-228600" defTabSz="925513" fontAlgn="base">
              <a:spcBef>
                <a:spcPct val="0"/>
              </a:spcBef>
              <a:spcAft>
                <a:spcPct val="0"/>
              </a:spcAft>
              <a:defRPr sz="2400" b="1">
                <a:solidFill>
                  <a:schemeClr val="tx1"/>
                </a:solidFill>
                <a:latin typeface="Arial" charset="0"/>
                <a:ea typeface="ＭＳ Ｐゴシック" charset="-128"/>
              </a:defRPr>
            </a:lvl9pPr>
          </a:lstStyle>
          <a:p>
            <a:fld id="{1D00C1CA-9F08-1848-9A39-FA1FEDA33C02}" type="slidenum">
              <a:rPr lang="en-US" altLang="zh-TW" sz="1200" b="0">
                <a:ea typeface="新細明體" charset="-120"/>
              </a:rPr>
              <a:pPr/>
              <a:t>19</a:t>
            </a:fld>
            <a:endParaRPr lang="en-US" altLang="zh-TW" sz="1200" b="0">
              <a:ea typeface="新細明體" charset="-12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kumimoji="0" lang="zh-TW" altLang="en-US">
              <a:ea typeface="新細明體" charset="-120"/>
            </a:endParaRPr>
          </a:p>
        </p:txBody>
      </p:sp>
    </p:spTree>
    <p:extLst>
      <p:ext uri="{BB962C8B-B14F-4D97-AF65-F5344CB8AC3E}">
        <p14:creationId xmlns:p14="http://schemas.microsoft.com/office/powerpoint/2010/main" val="2076833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b="1">
                <a:solidFill>
                  <a:schemeClr val="tx1"/>
                </a:solidFill>
                <a:latin typeface="Arial" charset="0"/>
                <a:ea typeface="ＭＳ Ｐゴシック" charset="-128"/>
              </a:defRPr>
            </a:lvl1pPr>
            <a:lvl2pPr marL="742950" indent="-285750" defTabSz="925513">
              <a:defRPr sz="2400" b="1">
                <a:solidFill>
                  <a:schemeClr val="tx1"/>
                </a:solidFill>
                <a:latin typeface="Arial" charset="0"/>
                <a:ea typeface="ＭＳ Ｐゴシック" charset="-128"/>
              </a:defRPr>
            </a:lvl2pPr>
            <a:lvl3pPr marL="1143000" indent="-228600" defTabSz="925513">
              <a:defRPr sz="2400" b="1">
                <a:solidFill>
                  <a:schemeClr val="tx1"/>
                </a:solidFill>
                <a:latin typeface="Arial" charset="0"/>
                <a:ea typeface="ＭＳ Ｐゴシック" charset="-128"/>
              </a:defRPr>
            </a:lvl3pPr>
            <a:lvl4pPr marL="1600200" indent="-228600" defTabSz="925513">
              <a:defRPr sz="2400" b="1">
                <a:solidFill>
                  <a:schemeClr val="tx1"/>
                </a:solidFill>
                <a:latin typeface="Arial" charset="0"/>
                <a:ea typeface="ＭＳ Ｐゴシック" charset="-128"/>
              </a:defRPr>
            </a:lvl4pPr>
            <a:lvl5pPr marL="2057400" indent="-228600" defTabSz="925513">
              <a:defRPr sz="2400" b="1">
                <a:solidFill>
                  <a:schemeClr val="tx1"/>
                </a:solidFill>
                <a:latin typeface="Arial" charset="0"/>
                <a:ea typeface="ＭＳ Ｐゴシック" charset="-128"/>
              </a:defRPr>
            </a:lvl5pPr>
            <a:lvl6pPr marL="2514600" indent="-228600" defTabSz="925513" fontAlgn="base">
              <a:spcBef>
                <a:spcPct val="0"/>
              </a:spcBef>
              <a:spcAft>
                <a:spcPct val="0"/>
              </a:spcAft>
              <a:defRPr sz="2400" b="1">
                <a:solidFill>
                  <a:schemeClr val="tx1"/>
                </a:solidFill>
                <a:latin typeface="Arial" charset="0"/>
                <a:ea typeface="ＭＳ Ｐゴシック" charset="-128"/>
              </a:defRPr>
            </a:lvl6pPr>
            <a:lvl7pPr marL="2971800" indent="-228600" defTabSz="925513" fontAlgn="base">
              <a:spcBef>
                <a:spcPct val="0"/>
              </a:spcBef>
              <a:spcAft>
                <a:spcPct val="0"/>
              </a:spcAft>
              <a:defRPr sz="2400" b="1">
                <a:solidFill>
                  <a:schemeClr val="tx1"/>
                </a:solidFill>
                <a:latin typeface="Arial" charset="0"/>
                <a:ea typeface="ＭＳ Ｐゴシック" charset="-128"/>
              </a:defRPr>
            </a:lvl7pPr>
            <a:lvl8pPr marL="3429000" indent="-228600" defTabSz="925513" fontAlgn="base">
              <a:spcBef>
                <a:spcPct val="0"/>
              </a:spcBef>
              <a:spcAft>
                <a:spcPct val="0"/>
              </a:spcAft>
              <a:defRPr sz="2400" b="1">
                <a:solidFill>
                  <a:schemeClr val="tx1"/>
                </a:solidFill>
                <a:latin typeface="Arial" charset="0"/>
                <a:ea typeface="ＭＳ Ｐゴシック" charset="-128"/>
              </a:defRPr>
            </a:lvl8pPr>
            <a:lvl9pPr marL="3886200" indent="-228600" defTabSz="925513" fontAlgn="base">
              <a:spcBef>
                <a:spcPct val="0"/>
              </a:spcBef>
              <a:spcAft>
                <a:spcPct val="0"/>
              </a:spcAft>
              <a:defRPr sz="2400" b="1">
                <a:solidFill>
                  <a:schemeClr val="tx1"/>
                </a:solidFill>
                <a:latin typeface="Arial" charset="0"/>
                <a:ea typeface="ＭＳ Ｐゴシック" charset="-128"/>
              </a:defRPr>
            </a:lvl9pPr>
          </a:lstStyle>
          <a:p>
            <a:fld id="{9A1DCEBB-ABCF-BE4D-A3E1-D25186A886F9}" type="slidenum">
              <a:rPr lang="en-US" altLang="zh-TW" sz="1200" b="0">
                <a:ea typeface="新細明體" charset="-120"/>
              </a:rPr>
              <a:pPr/>
              <a:t>20</a:t>
            </a:fld>
            <a:endParaRPr lang="en-US" altLang="zh-TW" sz="1200" b="0">
              <a:ea typeface="新細明體" charset="-12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zh-TW" altLang="en-US">
                <a:ea typeface="新細明體" charset="-120"/>
              </a:rPr>
              <a:t>混合策略的使用</a:t>
            </a:r>
          </a:p>
        </p:txBody>
      </p:sp>
    </p:spTree>
    <p:extLst>
      <p:ext uri="{BB962C8B-B14F-4D97-AF65-F5344CB8AC3E}">
        <p14:creationId xmlns:p14="http://schemas.microsoft.com/office/powerpoint/2010/main" val="782692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fld id="{65C2A419-09AE-2046-ADAD-AD30FA04640F}" type="slidenum">
              <a:rPr lang="en-US" altLang="zh-TW" sz="1200" b="0">
                <a:ea typeface="新細明體" charset="-120"/>
              </a:rPr>
              <a:pPr/>
              <a:t>21</a:t>
            </a:fld>
            <a:endParaRPr lang="en-US" altLang="zh-TW" sz="1200" b="0">
              <a:ea typeface="新細明體" charset="-12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kumimoji="0" lang="zh-TW" altLang="en-US">
              <a:ea typeface="新細明體" charset="-120"/>
            </a:endParaRPr>
          </a:p>
        </p:txBody>
      </p:sp>
    </p:spTree>
    <p:extLst>
      <p:ext uri="{BB962C8B-B14F-4D97-AF65-F5344CB8AC3E}">
        <p14:creationId xmlns:p14="http://schemas.microsoft.com/office/powerpoint/2010/main" val="1420636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b="1">
                <a:solidFill>
                  <a:schemeClr val="tx1"/>
                </a:solidFill>
                <a:latin typeface="Arial" charset="0"/>
                <a:ea typeface="ＭＳ Ｐゴシック" charset="-128"/>
              </a:defRPr>
            </a:lvl1pPr>
            <a:lvl2pPr marL="742950" indent="-285750" defTabSz="925513">
              <a:defRPr sz="2400" b="1">
                <a:solidFill>
                  <a:schemeClr val="tx1"/>
                </a:solidFill>
                <a:latin typeface="Arial" charset="0"/>
                <a:ea typeface="ＭＳ Ｐゴシック" charset="-128"/>
              </a:defRPr>
            </a:lvl2pPr>
            <a:lvl3pPr marL="1143000" indent="-228600" defTabSz="925513">
              <a:defRPr sz="2400" b="1">
                <a:solidFill>
                  <a:schemeClr val="tx1"/>
                </a:solidFill>
                <a:latin typeface="Arial" charset="0"/>
                <a:ea typeface="ＭＳ Ｐゴシック" charset="-128"/>
              </a:defRPr>
            </a:lvl3pPr>
            <a:lvl4pPr marL="1600200" indent="-228600" defTabSz="925513">
              <a:defRPr sz="2400" b="1">
                <a:solidFill>
                  <a:schemeClr val="tx1"/>
                </a:solidFill>
                <a:latin typeface="Arial" charset="0"/>
                <a:ea typeface="ＭＳ Ｐゴシック" charset="-128"/>
              </a:defRPr>
            </a:lvl4pPr>
            <a:lvl5pPr marL="2057400" indent="-228600" defTabSz="925513">
              <a:defRPr sz="2400" b="1">
                <a:solidFill>
                  <a:schemeClr val="tx1"/>
                </a:solidFill>
                <a:latin typeface="Arial" charset="0"/>
                <a:ea typeface="ＭＳ Ｐゴシック" charset="-128"/>
              </a:defRPr>
            </a:lvl5pPr>
            <a:lvl6pPr marL="2514600" indent="-228600" defTabSz="925513" fontAlgn="base">
              <a:spcBef>
                <a:spcPct val="0"/>
              </a:spcBef>
              <a:spcAft>
                <a:spcPct val="0"/>
              </a:spcAft>
              <a:defRPr sz="2400" b="1">
                <a:solidFill>
                  <a:schemeClr val="tx1"/>
                </a:solidFill>
                <a:latin typeface="Arial" charset="0"/>
                <a:ea typeface="ＭＳ Ｐゴシック" charset="-128"/>
              </a:defRPr>
            </a:lvl6pPr>
            <a:lvl7pPr marL="2971800" indent="-228600" defTabSz="925513" fontAlgn="base">
              <a:spcBef>
                <a:spcPct val="0"/>
              </a:spcBef>
              <a:spcAft>
                <a:spcPct val="0"/>
              </a:spcAft>
              <a:defRPr sz="2400" b="1">
                <a:solidFill>
                  <a:schemeClr val="tx1"/>
                </a:solidFill>
                <a:latin typeface="Arial" charset="0"/>
                <a:ea typeface="ＭＳ Ｐゴシック" charset="-128"/>
              </a:defRPr>
            </a:lvl7pPr>
            <a:lvl8pPr marL="3429000" indent="-228600" defTabSz="925513" fontAlgn="base">
              <a:spcBef>
                <a:spcPct val="0"/>
              </a:spcBef>
              <a:spcAft>
                <a:spcPct val="0"/>
              </a:spcAft>
              <a:defRPr sz="2400" b="1">
                <a:solidFill>
                  <a:schemeClr val="tx1"/>
                </a:solidFill>
                <a:latin typeface="Arial" charset="0"/>
                <a:ea typeface="ＭＳ Ｐゴシック" charset="-128"/>
              </a:defRPr>
            </a:lvl8pPr>
            <a:lvl9pPr marL="3886200" indent="-228600" defTabSz="925513" fontAlgn="base">
              <a:spcBef>
                <a:spcPct val="0"/>
              </a:spcBef>
              <a:spcAft>
                <a:spcPct val="0"/>
              </a:spcAft>
              <a:defRPr sz="2400" b="1">
                <a:solidFill>
                  <a:schemeClr val="tx1"/>
                </a:solidFill>
                <a:latin typeface="Arial" charset="0"/>
                <a:ea typeface="ＭＳ Ｐゴシック" charset="-128"/>
              </a:defRPr>
            </a:lvl9pPr>
          </a:lstStyle>
          <a:p>
            <a:fld id="{22C7A333-C17F-6C45-9ABD-2F4482EC1415}" type="slidenum">
              <a:rPr lang="en-US" altLang="zh-TW" sz="1200" b="0">
                <a:ea typeface="新細明體" charset="-120"/>
              </a:rPr>
              <a:pPr/>
              <a:t>22</a:t>
            </a:fld>
            <a:endParaRPr lang="en-US" altLang="zh-TW" sz="1200" b="0">
              <a:ea typeface="新細明體" charset="-12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zh-TW" altLang="en-US">
                <a:ea typeface="新細明體" charset="-120"/>
              </a:rPr>
              <a:t>混合策略的使用</a:t>
            </a:r>
          </a:p>
        </p:txBody>
      </p:sp>
    </p:spTree>
    <p:extLst>
      <p:ext uri="{BB962C8B-B14F-4D97-AF65-F5344CB8AC3E}">
        <p14:creationId xmlns:p14="http://schemas.microsoft.com/office/powerpoint/2010/main" val="1270264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過去的專業社群：初步探求閱讀的奧祕，感謝過去的夥伴，分享了閱讀的種種面貌：文學欣賞</a:t>
            </a:r>
            <a:endParaRPr lang="en-US" altLang="zh-TW" dirty="0" smtClean="0"/>
          </a:p>
          <a:p>
            <a:r>
              <a:rPr lang="zh-TW" altLang="en-US" dirty="0" smtClean="0"/>
              <a:t>今日的社群：將閱讀的焦點定位在以深度理解為目的的一種方式</a:t>
            </a:r>
            <a:endParaRPr lang="en-US" altLang="zh-TW" dirty="0" smtClean="0"/>
          </a:p>
          <a:p>
            <a:r>
              <a:rPr lang="zh-TW" altLang="en-US" dirty="0" smtClean="0"/>
              <a:t>希望未來能提供現場教學實務工作者一定的資源，也冀求能成為學校行政某個程度的指引，我做不到希望未來的領導者和我們能做到</a:t>
            </a:r>
            <a:endParaRPr lang="en-US" dirty="0"/>
          </a:p>
        </p:txBody>
      </p:sp>
      <p:sp>
        <p:nvSpPr>
          <p:cNvPr id="4" name="Slide Number Placeholder 3"/>
          <p:cNvSpPr>
            <a:spLocks noGrp="1"/>
          </p:cNvSpPr>
          <p:nvPr>
            <p:ph type="sldNum" sz="quarter" idx="10"/>
          </p:nvPr>
        </p:nvSpPr>
        <p:spPr/>
        <p:txBody>
          <a:bodyPr/>
          <a:lstStyle/>
          <a:p>
            <a:fld id="{1128214D-CEF2-0C47-92B2-4AF1B9E9509B}" type="slidenum">
              <a:rPr lang="en-US" smtClean="0"/>
              <a:pPr/>
              <a:t>2</a:t>
            </a:fld>
            <a:endParaRPr lang="en-US"/>
          </a:p>
        </p:txBody>
      </p:sp>
    </p:spTree>
    <p:extLst>
      <p:ext uri="{BB962C8B-B14F-4D97-AF65-F5344CB8AC3E}">
        <p14:creationId xmlns:p14="http://schemas.microsoft.com/office/powerpoint/2010/main" val="1298857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b="1">
                <a:solidFill>
                  <a:schemeClr val="tx1"/>
                </a:solidFill>
                <a:latin typeface="Arial" charset="0"/>
                <a:ea typeface="ＭＳ Ｐゴシック" charset="-128"/>
              </a:defRPr>
            </a:lvl1pPr>
            <a:lvl2pPr marL="742950" indent="-285750" defTabSz="925513">
              <a:defRPr sz="2400" b="1">
                <a:solidFill>
                  <a:schemeClr val="tx1"/>
                </a:solidFill>
                <a:latin typeface="Arial" charset="0"/>
                <a:ea typeface="ＭＳ Ｐゴシック" charset="-128"/>
              </a:defRPr>
            </a:lvl2pPr>
            <a:lvl3pPr marL="1143000" indent="-228600" defTabSz="925513">
              <a:defRPr sz="2400" b="1">
                <a:solidFill>
                  <a:schemeClr val="tx1"/>
                </a:solidFill>
                <a:latin typeface="Arial" charset="0"/>
                <a:ea typeface="ＭＳ Ｐゴシック" charset="-128"/>
              </a:defRPr>
            </a:lvl3pPr>
            <a:lvl4pPr marL="1600200" indent="-228600" defTabSz="925513">
              <a:defRPr sz="2400" b="1">
                <a:solidFill>
                  <a:schemeClr val="tx1"/>
                </a:solidFill>
                <a:latin typeface="Arial" charset="0"/>
                <a:ea typeface="ＭＳ Ｐゴシック" charset="-128"/>
              </a:defRPr>
            </a:lvl4pPr>
            <a:lvl5pPr marL="2057400" indent="-228600" defTabSz="925513">
              <a:defRPr sz="2400" b="1">
                <a:solidFill>
                  <a:schemeClr val="tx1"/>
                </a:solidFill>
                <a:latin typeface="Arial" charset="0"/>
                <a:ea typeface="ＭＳ Ｐゴシック" charset="-128"/>
              </a:defRPr>
            </a:lvl5pPr>
            <a:lvl6pPr marL="2514600" indent="-228600" defTabSz="925513" fontAlgn="base">
              <a:spcBef>
                <a:spcPct val="0"/>
              </a:spcBef>
              <a:spcAft>
                <a:spcPct val="0"/>
              </a:spcAft>
              <a:defRPr sz="2400" b="1">
                <a:solidFill>
                  <a:schemeClr val="tx1"/>
                </a:solidFill>
                <a:latin typeface="Arial" charset="0"/>
                <a:ea typeface="ＭＳ Ｐゴシック" charset="-128"/>
              </a:defRPr>
            </a:lvl6pPr>
            <a:lvl7pPr marL="2971800" indent="-228600" defTabSz="925513" fontAlgn="base">
              <a:spcBef>
                <a:spcPct val="0"/>
              </a:spcBef>
              <a:spcAft>
                <a:spcPct val="0"/>
              </a:spcAft>
              <a:defRPr sz="2400" b="1">
                <a:solidFill>
                  <a:schemeClr val="tx1"/>
                </a:solidFill>
                <a:latin typeface="Arial" charset="0"/>
                <a:ea typeface="ＭＳ Ｐゴシック" charset="-128"/>
              </a:defRPr>
            </a:lvl7pPr>
            <a:lvl8pPr marL="3429000" indent="-228600" defTabSz="925513" fontAlgn="base">
              <a:spcBef>
                <a:spcPct val="0"/>
              </a:spcBef>
              <a:spcAft>
                <a:spcPct val="0"/>
              </a:spcAft>
              <a:defRPr sz="2400" b="1">
                <a:solidFill>
                  <a:schemeClr val="tx1"/>
                </a:solidFill>
                <a:latin typeface="Arial" charset="0"/>
                <a:ea typeface="ＭＳ Ｐゴシック" charset="-128"/>
              </a:defRPr>
            </a:lvl8pPr>
            <a:lvl9pPr marL="3886200" indent="-228600" defTabSz="925513" fontAlgn="base">
              <a:spcBef>
                <a:spcPct val="0"/>
              </a:spcBef>
              <a:spcAft>
                <a:spcPct val="0"/>
              </a:spcAft>
              <a:defRPr sz="2400" b="1">
                <a:solidFill>
                  <a:schemeClr val="tx1"/>
                </a:solidFill>
                <a:latin typeface="Arial" charset="0"/>
                <a:ea typeface="ＭＳ Ｐゴシック" charset="-128"/>
              </a:defRPr>
            </a:lvl9pPr>
          </a:lstStyle>
          <a:p>
            <a:fld id="{83342C9C-A90F-E448-AF1B-F8C245C6FC9C}" type="slidenum">
              <a:rPr lang="en-US" altLang="zh-TW" sz="1200" b="0">
                <a:ea typeface="新細明體" charset="-120"/>
              </a:rPr>
              <a:pPr/>
              <a:t>23</a:t>
            </a:fld>
            <a:endParaRPr lang="en-US" altLang="zh-TW" sz="1200" b="0">
              <a:ea typeface="新細明體" charset="-12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zh-TW" altLang="en-US">
                <a:ea typeface="新細明體" charset="-120"/>
              </a:rPr>
              <a:t>一、提示現場老師，本課是找學生根據文章提供的線索導引出來的自我觀點，是屬於概念說明的第三點。在上一課的鴨間稻第三節進行的找支持理由是找作者觀點，偏向概念說明的第二點，老師可自行參閱教案。</a:t>
            </a:r>
            <a:endParaRPr kumimoji="0" lang="en-US" altLang="zh-TW">
              <a:ea typeface="新細明體" charset="-120"/>
            </a:endParaRPr>
          </a:p>
          <a:p>
            <a:pPr eaLnBrk="1" hangingPunct="1">
              <a:spcBef>
                <a:spcPct val="0"/>
              </a:spcBef>
            </a:pPr>
            <a:r>
              <a:rPr kumimoji="0" lang="zh-TW" altLang="en-US">
                <a:ea typeface="新細明體" charset="-120"/>
              </a:rPr>
              <a:t>二、找出觀點與證據後，一定要檢視文章觀點與理由之間的連結是否適當。</a:t>
            </a:r>
            <a:endParaRPr kumimoji="0" lang="en-US" altLang="zh-TW">
              <a:ea typeface="新細明體" charset="-120"/>
            </a:endParaRPr>
          </a:p>
        </p:txBody>
      </p:sp>
    </p:spTree>
    <p:extLst>
      <p:ext uri="{BB962C8B-B14F-4D97-AF65-F5344CB8AC3E}">
        <p14:creationId xmlns:p14="http://schemas.microsoft.com/office/powerpoint/2010/main" val="1287169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b="1">
                <a:solidFill>
                  <a:schemeClr val="tx1"/>
                </a:solidFill>
                <a:latin typeface="Arial" charset="0"/>
                <a:ea typeface="ＭＳ Ｐゴシック" charset="-128"/>
              </a:defRPr>
            </a:lvl1pPr>
            <a:lvl2pPr marL="742950" indent="-285750" defTabSz="925513">
              <a:defRPr sz="2400" b="1">
                <a:solidFill>
                  <a:schemeClr val="tx1"/>
                </a:solidFill>
                <a:latin typeface="Arial" charset="0"/>
                <a:ea typeface="ＭＳ Ｐゴシック" charset="-128"/>
              </a:defRPr>
            </a:lvl2pPr>
            <a:lvl3pPr marL="1143000" indent="-228600" defTabSz="925513">
              <a:defRPr sz="2400" b="1">
                <a:solidFill>
                  <a:schemeClr val="tx1"/>
                </a:solidFill>
                <a:latin typeface="Arial" charset="0"/>
                <a:ea typeface="ＭＳ Ｐゴシック" charset="-128"/>
              </a:defRPr>
            </a:lvl3pPr>
            <a:lvl4pPr marL="1600200" indent="-228600" defTabSz="925513">
              <a:defRPr sz="2400" b="1">
                <a:solidFill>
                  <a:schemeClr val="tx1"/>
                </a:solidFill>
                <a:latin typeface="Arial" charset="0"/>
                <a:ea typeface="ＭＳ Ｐゴシック" charset="-128"/>
              </a:defRPr>
            </a:lvl4pPr>
            <a:lvl5pPr marL="2057400" indent="-228600" defTabSz="925513">
              <a:defRPr sz="2400" b="1">
                <a:solidFill>
                  <a:schemeClr val="tx1"/>
                </a:solidFill>
                <a:latin typeface="Arial" charset="0"/>
                <a:ea typeface="ＭＳ Ｐゴシック" charset="-128"/>
              </a:defRPr>
            </a:lvl5pPr>
            <a:lvl6pPr marL="2514600" indent="-228600" defTabSz="925513" fontAlgn="base">
              <a:spcBef>
                <a:spcPct val="0"/>
              </a:spcBef>
              <a:spcAft>
                <a:spcPct val="0"/>
              </a:spcAft>
              <a:defRPr sz="2400" b="1">
                <a:solidFill>
                  <a:schemeClr val="tx1"/>
                </a:solidFill>
                <a:latin typeface="Arial" charset="0"/>
                <a:ea typeface="ＭＳ Ｐゴシック" charset="-128"/>
              </a:defRPr>
            </a:lvl6pPr>
            <a:lvl7pPr marL="2971800" indent="-228600" defTabSz="925513" fontAlgn="base">
              <a:spcBef>
                <a:spcPct val="0"/>
              </a:spcBef>
              <a:spcAft>
                <a:spcPct val="0"/>
              </a:spcAft>
              <a:defRPr sz="2400" b="1">
                <a:solidFill>
                  <a:schemeClr val="tx1"/>
                </a:solidFill>
                <a:latin typeface="Arial" charset="0"/>
                <a:ea typeface="ＭＳ Ｐゴシック" charset="-128"/>
              </a:defRPr>
            </a:lvl7pPr>
            <a:lvl8pPr marL="3429000" indent="-228600" defTabSz="925513" fontAlgn="base">
              <a:spcBef>
                <a:spcPct val="0"/>
              </a:spcBef>
              <a:spcAft>
                <a:spcPct val="0"/>
              </a:spcAft>
              <a:defRPr sz="2400" b="1">
                <a:solidFill>
                  <a:schemeClr val="tx1"/>
                </a:solidFill>
                <a:latin typeface="Arial" charset="0"/>
                <a:ea typeface="ＭＳ Ｐゴシック" charset="-128"/>
              </a:defRPr>
            </a:lvl8pPr>
            <a:lvl9pPr marL="3886200" indent="-228600" defTabSz="925513" fontAlgn="base">
              <a:spcBef>
                <a:spcPct val="0"/>
              </a:spcBef>
              <a:spcAft>
                <a:spcPct val="0"/>
              </a:spcAft>
              <a:defRPr sz="2400" b="1">
                <a:solidFill>
                  <a:schemeClr val="tx1"/>
                </a:solidFill>
                <a:latin typeface="Arial" charset="0"/>
                <a:ea typeface="ＭＳ Ｐゴシック" charset="-128"/>
              </a:defRPr>
            </a:lvl9pPr>
          </a:lstStyle>
          <a:p>
            <a:fld id="{5B8F018C-0AA2-AF46-A7AE-BA3C6326927D}" type="slidenum">
              <a:rPr lang="en-US" altLang="zh-TW" sz="1200" b="0">
                <a:ea typeface="新細明體" charset="-120"/>
              </a:rPr>
              <a:pPr/>
              <a:t>24</a:t>
            </a:fld>
            <a:endParaRPr lang="en-US" altLang="zh-TW" sz="1200" b="0">
              <a:ea typeface="新細明體" charset="-12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kumimoji="0" lang="zh-TW" altLang="en-US">
              <a:ea typeface="新細明體" charset="-120"/>
            </a:endParaRPr>
          </a:p>
        </p:txBody>
      </p:sp>
    </p:spTree>
    <p:extLst>
      <p:ext uri="{BB962C8B-B14F-4D97-AF65-F5344CB8AC3E}">
        <p14:creationId xmlns:p14="http://schemas.microsoft.com/office/powerpoint/2010/main" val="963183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投影片圖像版面配置區 1"/>
          <p:cNvSpPr>
            <a:spLocks noGrp="1" noRot="1" noChangeAspect="1" noTextEdit="1"/>
          </p:cNvSpPr>
          <p:nvPr>
            <p:ph type="sldImg"/>
          </p:nvPr>
        </p:nvSpPr>
        <p:spPr>
          <a:ln/>
        </p:spPr>
      </p:sp>
      <p:sp>
        <p:nvSpPr>
          <p:cNvPr id="143362"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0" lang="zh-TW" altLang="en-US">
                <a:latin typeface="Calibri" charset="0"/>
                <a:ea typeface="新細明體" charset="-120"/>
              </a:rPr>
              <a:t>請現場老師看完影片後說說看，講者之後再公布參考答案。</a:t>
            </a:r>
          </a:p>
        </p:txBody>
      </p:sp>
      <p:sp>
        <p:nvSpPr>
          <p:cNvPr id="143363"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fld id="{8BA413BA-983C-1A4C-AA81-28E121D55753}" type="slidenum">
              <a:rPr kumimoji="1" lang="zh-TW" altLang="en-US" sz="1200" b="0">
                <a:latin typeface="Calibri" charset="0"/>
                <a:ea typeface="新細明體" charset="-120"/>
              </a:rPr>
              <a:pPr/>
              <a:t>26</a:t>
            </a:fld>
            <a:endParaRPr kumimoji="1" lang="zh-TW" altLang="en-US" sz="1200" b="0">
              <a:latin typeface="Calibri" charset="0"/>
              <a:ea typeface="新細明體" charset="-120"/>
            </a:endParaRPr>
          </a:p>
        </p:txBody>
      </p:sp>
    </p:spTree>
    <p:extLst>
      <p:ext uri="{BB962C8B-B14F-4D97-AF65-F5344CB8AC3E}">
        <p14:creationId xmlns:p14="http://schemas.microsoft.com/office/powerpoint/2010/main" val="1022250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投影片圖像版面配置區 1"/>
          <p:cNvSpPr>
            <a:spLocks noGrp="1" noRot="1" noChangeAspect="1" noTextEdit="1"/>
          </p:cNvSpPr>
          <p:nvPr>
            <p:ph type="sldImg"/>
          </p:nvPr>
        </p:nvSpPr>
        <p:spPr>
          <a:ln/>
        </p:spPr>
      </p:sp>
      <p:sp>
        <p:nvSpPr>
          <p:cNvPr id="145410"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kumimoji="0" lang="zh-TW" altLang="en-US">
                <a:ea typeface="新細明體" charset="-120"/>
              </a:rPr>
              <a:t>部分學生只能從課文的文句裡直接找答案，只能回答第一個問題，但若要找出支持的理由和想法，學生必需讓自己跨越段落來搜尋答案</a:t>
            </a:r>
          </a:p>
        </p:txBody>
      </p:sp>
      <p:sp>
        <p:nvSpPr>
          <p:cNvPr id="145411"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fld id="{C38DAD56-A0D8-5C45-9355-534731AE9EA3}" type="slidenum">
              <a:rPr lang="zh-TW" altLang="en-US" sz="1200" b="0">
                <a:ea typeface="新細明體" charset="-120"/>
              </a:rPr>
              <a:pPr/>
              <a:t>27</a:t>
            </a:fld>
            <a:endParaRPr lang="zh-TW" altLang="en-US" sz="1200" b="0">
              <a:ea typeface="新細明體" charset="-120"/>
            </a:endParaRPr>
          </a:p>
        </p:txBody>
      </p:sp>
    </p:spTree>
    <p:extLst>
      <p:ext uri="{BB962C8B-B14F-4D97-AF65-F5344CB8AC3E}">
        <p14:creationId xmlns:p14="http://schemas.microsoft.com/office/powerpoint/2010/main" val="1067731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b="1">
                <a:solidFill>
                  <a:schemeClr val="tx1"/>
                </a:solidFill>
                <a:latin typeface="Arial" charset="0"/>
                <a:ea typeface="ＭＳ Ｐゴシック" charset="-128"/>
              </a:defRPr>
            </a:lvl1pPr>
            <a:lvl2pPr marL="742950" indent="-285750" defTabSz="925513">
              <a:defRPr sz="2400" b="1">
                <a:solidFill>
                  <a:schemeClr val="tx1"/>
                </a:solidFill>
                <a:latin typeface="Arial" charset="0"/>
                <a:ea typeface="ＭＳ Ｐゴシック" charset="-128"/>
              </a:defRPr>
            </a:lvl2pPr>
            <a:lvl3pPr marL="1143000" indent="-228600" defTabSz="925513">
              <a:defRPr sz="2400" b="1">
                <a:solidFill>
                  <a:schemeClr val="tx1"/>
                </a:solidFill>
                <a:latin typeface="Arial" charset="0"/>
                <a:ea typeface="ＭＳ Ｐゴシック" charset="-128"/>
              </a:defRPr>
            </a:lvl3pPr>
            <a:lvl4pPr marL="1600200" indent="-228600" defTabSz="925513">
              <a:defRPr sz="2400" b="1">
                <a:solidFill>
                  <a:schemeClr val="tx1"/>
                </a:solidFill>
                <a:latin typeface="Arial" charset="0"/>
                <a:ea typeface="ＭＳ Ｐゴシック" charset="-128"/>
              </a:defRPr>
            </a:lvl4pPr>
            <a:lvl5pPr marL="2057400" indent="-228600" defTabSz="925513">
              <a:defRPr sz="2400" b="1">
                <a:solidFill>
                  <a:schemeClr val="tx1"/>
                </a:solidFill>
                <a:latin typeface="Arial" charset="0"/>
                <a:ea typeface="ＭＳ Ｐゴシック" charset="-128"/>
              </a:defRPr>
            </a:lvl5pPr>
            <a:lvl6pPr marL="2514600" indent="-228600" defTabSz="925513" fontAlgn="base">
              <a:spcBef>
                <a:spcPct val="0"/>
              </a:spcBef>
              <a:spcAft>
                <a:spcPct val="0"/>
              </a:spcAft>
              <a:defRPr sz="2400" b="1">
                <a:solidFill>
                  <a:schemeClr val="tx1"/>
                </a:solidFill>
                <a:latin typeface="Arial" charset="0"/>
                <a:ea typeface="ＭＳ Ｐゴシック" charset="-128"/>
              </a:defRPr>
            </a:lvl6pPr>
            <a:lvl7pPr marL="2971800" indent="-228600" defTabSz="925513" fontAlgn="base">
              <a:spcBef>
                <a:spcPct val="0"/>
              </a:spcBef>
              <a:spcAft>
                <a:spcPct val="0"/>
              </a:spcAft>
              <a:defRPr sz="2400" b="1">
                <a:solidFill>
                  <a:schemeClr val="tx1"/>
                </a:solidFill>
                <a:latin typeface="Arial" charset="0"/>
                <a:ea typeface="ＭＳ Ｐゴシック" charset="-128"/>
              </a:defRPr>
            </a:lvl7pPr>
            <a:lvl8pPr marL="3429000" indent="-228600" defTabSz="925513" fontAlgn="base">
              <a:spcBef>
                <a:spcPct val="0"/>
              </a:spcBef>
              <a:spcAft>
                <a:spcPct val="0"/>
              </a:spcAft>
              <a:defRPr sz="2400" b="1">
                <a:solidFill>
                  <a:schemeClr val="tx1"/>
                </a:solidFill>
                <a:latin typeface="Arial" charset="0"/>
                <a:ea typeface="ＭＳ Ｐゴシック" charset="-128"/>
              </a:defRPr>
            </a:lvl8pPr>
            <a:lvl9pPr marL="3886200" indent="-228600" defTabSz="925513" fontAlgn="base">
              <a:spcBef>
                <a:spcPct val="0"/>
              </a:spcBef>
              <a:spcAft>
                <a:spcPct val="0"/>
              </a:spcAft>
              <a:defRPr sz="2400" b="1">
                <a:solidFill>
                  <a:schemeClr val="tx1"/>
                </a:solidFill>
                <a:latin typeface="Arial" charset="0"/>
                <a:ea typeface="ＭＳ Ｐゴシック" charset="-128"/>
              </a:defRPr>
            </a:lvl9pPr>
          </a:lstStyle>
          <a:p>
            <a:fld id="{6FBC1141-AB6D-FD45-BFC1-1273F01ADADF}" type="slidenum">
              <a:rPr lang="en-US" altLang="zh-TW" sz="1200" b="0">
                <a:ea typeface="新細明體" charset="-120"/>
              </a:rPr>
              <a:pPr/>
              <a:t>29</a:t>
            </a:fld>
            <a:endParaRPr lang="en-US" altLang="zh-TW" sz="1200" b="0">
              <a:ea typeface="新細明體" charset="-12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zh-TW" altLang="en-US">
                <a:ea typeface="新細明體" charset="-120"/>
              </a:rPr>
              <a:t>混合策略的使用</a:t>
            </a:r>
          </a:p>
        </p:txBody>
      </p:sp>
    </p:spTree>
    <p:extLst>
      <p:ext uri="{BB962C8B-B14F-4D97-AF65-F5344CB8AC3E}">
        <p14:creationId xmlns:p14="http://schemas.microsoft.com/office/powerpoint/2010/main" val="1567681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投影片圖像版面配置區 1"/>
          <p:cNvSpPr>
            <a:spLocks noGrp="1" noRot="1" noChangeAspect="1" noTextEdit="1"/>
          </p:cNvSpPr>
          <p:nvPr>
            <p:ph type="sldImg"/>
          </p:nvPr>
        </p:nvSpPr>
        <p:spPr>
          <a:ln/>
        </p:spPr>
      </p:sp>
      <p:sp>
        <p:nvSpPr>
          <p:cNvPr id="150530"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kumimoji="0" lang="zh-TW" altLang="en-US">
                <a:ea typeface="新細明體" charset="-120"/>
              </a:rPr>
              <a:t>一、強調大意沒有絕對標準的答案，在每段的活動進行中如果發現有無法刪除、找不出重點句的情形發生時，代表先前的段落可能把重要的細節刪除了，需回到前一段或前幾段重新檢視是否有跟主題相關但已被刪除者重新保留的可能性。</a:t>
            </a:r>
            <a:r>
              <a:rPr kumimoji="0" lang="en-US" altLang="zh-TW">
                <a:ea typeface="新細明體" charset="-120"/>
              </a:rPr>
              <a:t/>
            </a:r>
            <a:br>
              <a:rPr kumimoji="0" lang="en-US" altLang="zh-TW">
                <a:ea typeface="新細明體" charset="-120"/>
              </a:rPr>
            </a:br>
            <a:r>
              <a:rPr kumimoji="0" lang="zh-TW" altLang="en-US">
                <a:ea typeface="新細明體" charset="-120"/>
              </a:rPr>
              <a:t>二、若有，再進行一次刪除、歸納、找主題句的動作後才回到原來的段落繼續進行</a:t>
            </a:r>
            <a:r>
              <a:rPr kumimoji="0" lang="en-US" altLang="zh-TW">
                <a:ea typeface="新細明體" charset="-120"/>
              </a:rPr>
              <a:t/>
            </a:r>
            <a:br>
              <a:rPr kumimoji="0" lang="en-US" altLang="zh-TW">
                <a:ea typeface="新細明體" charset="-120"/>
              </a:rPr>
            </a:br>
            <a:r>
              <a:rPr kumimoji="0" lang="zh-TW" altLang="en-US">
                <a:ea typeface="新細明體" charset="-120"/>
              </a:rPr>
              <a:t>三、做摘要的過程可能很順利進行，也可能需要這樣的檢視過程來回進行好幾次，但這就是在訓練學生思考與理解的一大重要歷程。</a:t>
            </a:r>
          </a:p>
        </p:txBody>
      </p:sp>
      <p:sp>
        <p:nvSpPr>
          <p:cNvPr id="150531"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fld id="{72E593DA-FB1D-C143-BD45-2EDAB5D4BAE5}" type="slidenum">
              <a:rPr lang="zh-TW" altLang="en-US" sz="1200" b="0">
                <a:ea typeface="新細明體" charset="-120"/>
              </a:rPr>
              <a:pPr/>
              <a:t>30</a:t>
            </a:fld>
            <a:endParaRPr lang="zh-TW" altLang="en-US" sz="1200" b="0">
              <a:ea typeface="新細明體" charset="-120"/>
            </a:endParaRPr>
          </a:p>
        </p:txBody>
      </p:sp>
    </p:spTree>
    <p:extLst>
      <p:ext uri="{BB962C8B-B14F-4D97-AF65-F5344CB8AC3E}">
        <p14:creationId xmlns:p14="http://schemas.microsoft.com/office/powerpoint/2010/main" val="1479218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fld id="{FCDE41DE-9BD2-AF49-B619-162FE65B307C}" type="slidenum">
              <a:rPr lang="en-US" altLang="zh-TW" sz="1200" b="0">
                <a:ea typeface="新細明體" charset="-120"/>
              </a:rPr>
              <a:pPr/>
              <a:t>31</a:t>
            </a:fld>
            <a:endParaRPr lang="en-US" altLang="zh-TW" sz="1200" b="0">
              <a:ea typeface="新細明體" charset="-12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kumimoji="0" lang="zh-TW" altLang="en-US">
              <a:ea typeface="新細明體" charset="-120"/>
            </a:endParaRPr>
          </a:p>
        </p:txBody>
      </p:sp>
    </p:spTree>
    <p:extLst>
      <p:ext uri="{BB962C8B-B14F-4D97-AF65-F5344CB8AC3E}">
        <p14:creationId xmlns:p14="http://schemas.microsoft.com/office/powerpoint/2010/main" val="744982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fld id="{CFB2D033-E56D-A44F-B203-C2F3C7793656}" type="slidenum">
              <a:rPr lang="en-US" altLang="zh-TW" sz="1200" b="0">
                <a:ea typeface="新細明體" charset="-120"/>
              </a:rPr>
              <a:pPr/>
              <a:t>32</a:t>
            </a:fld>
            <a:endParaRPr lang="en-US" altLang="zh-TW" sz="1200" b="0">
              <a:ea typeface="新細明體" charset="-12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zh-TW" altLang="en-US">
                <a:ea typeface="新細明體" charset="-120"/>
              </a:rPr>
              <a:t>請現場老師說說看</a:t>
            </a:r>
            <a:endParaRPr kumimoji="0" lang="en-US" altLang="zh-TW">
              <a:ea typeface="新細明體" charset="-120"/>
            </a:endParaRPr>
          </a:p>
        </p:txBody>
      </p:sp>
    </p:spTree>
    <p:extLst>
      <p:ext uri="{BB962C8B-B14F-4D97-AF65-F5344CB8AC3E}">
        <p14:creationId xmlns:p14="http://schemas.microsoft.com/office/powerpoint/2010/main" val="681605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fld id="{BA18EF79-A32C-0E4C-9794-38A66972CD95}" type="slidenum">
              <a:rPr lang="en-US" altLang="zh-TW" sz="1200" b="0">
                <a:ea typeface="新細明體" charset="-120"/>
              </a:rPr>
              <a:pPr/>
              <a:t>33</a:t>
            </a:fld>
            <a:endParaRPr lang="en-US" altLang="zh-TW" sz="1200" b="0">
              <a:ea typeface="新細明體" charset="-12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zh-TW" altLang="en-US">
                <a:ea typeface="新細明體" charset="-120"/>
              </a:rPr>
              <a:t>一、因刪除、歸納、找主題句的活動對中年級的孩子來說需要更多時間的練習才能達到精熟的水準，所以本課其他段落均採取搭鷹架的策略</a:t>
            </a:r>
            <a:r>
              <a:rPr kumimoji="0" lang="en-US" altLang="zh-TW">
                <a:ea typeface="新細明體" charset="-120"/>
              </a:rPr>
              <a:t>-</a:t>
            </a:r>
            <a:r>
              <a:rPr kumimoji="0" lang="zh-TW" altLang="en-US">
                <a:ea typeface="新細明體" charset="-120"/>
              </a:rPr>
              <a:t>全班共同討論來進行。老師可視自己班上孩子的表現水準而定，適時加入小組合作學習、個別獨立練習的漸徹鷹架策略。</a:t>
            </a:r>
            <a:r>
              <a:rPr kumimoji="0" lang="en-US" altLang="zh-TW">
                <a:ea typeface="新細明體" charset="-120"/>
              </a:rPr>
              <a:t/>
            </a:r>
            <a:br>
              <a:rPr kumimoji="0" lang="en-US" altLang="zh-TW">
                <a:ea typeface="新細明體" charset="-120"/>
              </a:rPr>
            </a:br>
            <a:r>
              <a:rPr kumimoji="0" lang="zh-TW" altLang="en-US">
                <a:ea typeface="新細明體" charset="-120"/>
              </a:rPr>
              <a:t>二、請現場老師一起做做看</a:t>
            </a:r>
            <a:endParaRPr kumimoji="0" lang="zh-TW" altLang="zh-TW">
              <a:ea typeface="新細明體" charset="-120"/>
            </a:endParaRPr>
          </a:p>
          <a:p>
            <a:pPr eaLnBrk="1" hangingPunct="1">
              <a:spcBef>
                <a:spcPct val="0"/>
              </a:spcBef>
            </a:pPr>
            <a:endParaRPr kumimoji="0" lang="en-US" altLang="zh-TW">
              <a:ea typeface="新細明體" charset="-120"/>
            </a:endParaRPr>
          </a:p>
        </p:txBody>
      </p:sp>
    </p:spTree>
    <p:extLst>
      <p:ext uri="{BB962C8B-B14F-4D97-AF65-F5344CB8AC3E}">
        <p14:creationId xmlns:p14="http://schemas.microsoft.com/office/powerpoint/2010/main" val="882326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fld id="{DBABCF19-614E-4F4E-9300-AB488A9E6F5A}" type="slidenum">
              <a:rPr lang="en-US" altLang="zh-TW" sz="1200" b="0">
                <a:ea typeface="新細明體" charset="-120"/>
              </a:rPr>
              <a:pPr/>
              <a:t>34</a:t>
            </a:fld>
            <a:endParaRPr lang="en-US" altLang="zh-TW" sz="1200" b="0">
              <a:ea typeface="新細明體" charset="-12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kumimoji="0" lang="zh-TW" altLang="en-US">
              <a:ea typeface="新細明體" charset="-120"/>
            </a:endParaRPr>
          </a:p>
        </p:txBody>
      </p:sp>
    </p:spTree>
    <p:extLst>
      <p:ext uri="{BB962C8B-B14F-4D97-AF65-F5344CB8AC3E}">
        <p14:creationId xmlns:p14="http://schemas.microsoft.com/office/powerpoint/2010/main" val="44865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歡迎加入亮點</a:t>
            </a:r>
            <a:endParaRPr lang="en-US" altLang="zh-TW" dirty="0" smtClean="0"/>
          </a:p>
          <a:p>
            <a:r>
              <a:rPr lang="zh-TW" altLang="en-US" dirty="0" smtClean="0"/>
              <a:t>好書</a:t>
            </a:r>
            <a:r>
              <a:rPr lang="en-US" altLang="zh-TW" dirty="0" smtClean="0"/>
              <a:t>80</a:t>
            </a:r>
            <a:r>
              <a:rPr lang="zh-TW" altLang="en-US" dirty="0" smtClean="0"/>
              <a:t>某個程度在認識自己，進而認同，閱讀文本等同於閱讀自己</a:t>
            </a:r>
            <a:endParaRPr lang="en-US" altLang="zh-TW" dirty="0" smtClean="0"/>
          </a:p>
          <a:p>
            <a:r>
              <a:rPr lang="zh-TW" altLang="en-US" dirty="0" smtClean="0"/>
              <a:t>中年級的</a:t>
            </a:r>
            <a:r>
              <a:rPr lang="en-US" altLang="zh-TW" dirty="0" smtClean="0"/>
              <a:t>《</a:t>
            </a:r>
            <a:r>
              <a:rPr lang="zh-TW" altLang="en-US" dirty="0" smtClean="0"/>
              <a:t>黑面琵鷺來過冬</a:t>
            </a:r>
            <a:r>
              <a:rPr lang="en-US" altLang="zh-TW" dirty="0" smtClean="0"/>
              <a:t>》</a:t>
            </a:r>
            <a:r>
              <a:rPr lang="zh-TW" altLang="en-US" dirty="0" smtClean="0"/>
              <a:t>、春神跳舞的森林都在讓學生認識自己腳下的土地，進而認同</a:t>
            </a:r>
            <a:endParaRPr lang="en-US" altLang="zh-TW" dirty="0" smtClean="0"/>
          </a:p>
          <a:p>
            <a:r>
              <a:rPr lang="zh-TW" altLang="en-US" dirty="0" smtClean="0"/>
              <a:t>提出好的問題的目的在於拉高學生的理解深度</a:t>
            </a:r>
            <a:endParaRPr lang="en-US" dirty="0"/>
          </a:p>
        </p:txBody>
      </p:sp>
      <p:sp>
        <p:nvSpPr>
          <p:cNvPr id="4" name="Slide Number Placeholder 3"/>
          <p:cNvSpPr>
            <a:spLocks noGrp="1"/>
          </p:cNvSpPr>
          <p:nvPr>
            <p:ph type="sldNum" sz="quarter" idx="10"/>
          </p:nvPr>
        </p:nvSpPr>
        <p:spPr/>
        <p:txBody>
          <a:bodyPr/>
          <a:lstStyle/>
          <a:p>
            <a:fld id="{1128214D-CEF2-0C47-92B2-4AF1B9E9509B}" type="slidenum">
              <a:rPr lang="en-US" smtClean="0"/>
              <a:pPr/>
              <a:t>3</a:t>
            </a:fld>
            <a:endParaRPr lang="en-US"/>
          </a:p>
        </p:txBody>
      </p:sp>
    </p:spTree>
    <p:extLst>
      <p:ext uri="{BB962C8B-B14F-4D97-AF65-F5344CB8AC3E}">
        <p14:creationId xmlns:p14="http://schemas.microsoft.com/office/powerpoint/2010/main" val="719184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fld id="{59853EF5-7F67-5B4C-8ACB-476C171553AD}" type="slidenum">
              <a:rPr lang="en-US" altLang="zh-TW" sz="1200" b="0">
                <a:ea typeface="新細明體" charset="-120"/>
              </a:rPr>
              <a:pPr/>
              <a:t>35</a:t>
            </a:fld>
            <a:endParaRPr lang="en-US" altLang="zh-TW" sz="1200" b="0">
              <a:ea typeface="新細明體" charset="-12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kumimoji="0" lang="zh-TW" altLang="en-US">
              <a:ea typeface="新細明體" charset="-120"/>
            </a:endParaRPr>
          </a:p>
        </p:txBody>
      </p:sp>
    </p:spTree>
    <p:extLst>
      <p:ext uri="{BB962C8B-B14F-4D97-AF65-F5344CB8AC3E}">
        <p14:creationId xmlns:p14="http://schemas.microsoft.com/office/powerpoint/2010/main" val="20352798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fld id="{D96E39F9-49DC-2444-AC4F-A79C0A90F54D}" type="slidenum">
              <a:rPr lang="en-US" altLang="zh-TW" sz="1200" b="0">
                <a:ea typeface="新細明體" charset="-120"/>
              </a:rPr>
              <a:pPr/>
              <a:t>36</a:t>
            </a:fld>
            <a:endParaRPr lang="en-US" altLang="zh-TW" sz="1200" b="0">
              <a:ea typeface="新細明體" charset="-12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kumimoji="0" lang="zh-TW" altLang="en-US">
              <a:ea typeface="新細明體" charset="-120"/>
            </a:endParaRPr>
          </a:p>
        </p:txBody>
      </p:sp>
    </p:spTree>
    <p:extLst>
      <p:ext uri="{BB962C8B-B14F-4D97-AF65-F5344CB8AC3E}">
        <p14:creationId xmlns:p14="http://schemas.microsoft.com/office/powerpoint/2010/main" val="1093107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fld id="{EE66C722-47D0-D549-9C1F-15EE042E6DE3}" type="slidenum">
              <a:rPr lang="en-US" altLang="zh-TW" sz="1200" b="0">
                <a:ea typeface="新細明體" charset="-120"/>
              </a:rPr>
              <a:pPr/>
              <a:t>37</a:t>
            </a:fld>
            <a:endParaRPr lang="en-US" altLang="zh-TW" sz="1200" b="0">
              <a:ea typeface="新細明體" charset="-120"/>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zh-TW" altLang="en-US">
                <a:ea typeface="新細明體" charset="-120"/>
              </a:rPr>
              <a:t>請現場老師做做看</a:t>
            </a:r>
            <a:endParaRPr kumimoji="0" lang="en-US" altLang="zh-TW">
              <a:ea typeface="新細明體" charset="-120"/>
            </a:endParaRPr>
          </a:p>
        </p:txBody>
      </p:sp>
    </p:spTree>
    <p:extLst>
      <p:ext uri="{BB962C8B-B14F-4D97-AF65-F5344CB8AC3E}">
        <p14:creationId xmlns:p14="http://schemas.microsoft.com/office/powerpoint/2010/main" val="1898899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fld id="{FD5F0B11-ECBB-1A4F-BFE4-974E44162E0E}" type="slidenum">
              <a:rPr lang="en-US" altLang="zh-TW" sz="1200" b="0">
                <a:ea typeface="新細明體" charset="-120"/>
              </a:rPr>
              <a:pPr/>
              <a:t>38</a:t>
            </a:fld>
            <a:endParaRPr lang="en-US" altLang="zh-TW" sz="1200" b="0">
              <a:ea typeface="新細明體" charset="-12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zh-TW" altLang="en-US">
                <a:ea typeface="新細明體" charset="-120"/>
              </a:rPr>
              <a:t>請現場老師做做看</a:t>
            </a:r>
            <a:endParaRPr kumimoji="0" lang="en-US" altLang="zh-TW">
              <a:ea typeface="新細明體" charset="-120"/>
            </a:endParaRPr>
          </a:p>
        </p:txBody>
      </p:sp>
    </p:spTree>
    <p:extLst>
      <p:ext uri="{BB962C8B-B14F-4D97-AF65-F5344CB8AC3E}">
        <p14:creationId xmlns:p14="http://schemas.microsoft.com/office/powerpoint/2010/main" val="11599890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fld id="{0B9DB509-0567-164A-86C1-6F367750A3AB}" type="slidenum">
              <a:rPr lang="en-US" altLang="zh-TW" sz="1200" b="0">
                <a:ea typeface="新細明體" charset="-120"/>
              </a:rPr>
              <a:pPr/>
              <a:t>39</a:t>
            </a:fld>
            <a:endParaRPr lang="en-US" altLang="zh-TW" sz="1200" b="0">
              <a:ea typeface="新細明體" charset="-12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zh-TW" altLang="en-US">
                <a:ea typeface="新細明體" charset="-120"/>
              </a:rPr>
              <a:t>從一、二段的主題句無法直接判定第三段哪一句重要，所以得回到前一段課文去看看有無刪除了可解釋第三段課文的重要訊息。</a:t>
            </a:r>
            <a:endParaRPr kumimoji="0" lang="en-US" altLang="zh-TW">
              <a:ea typeface="新細明體" charset="-120"/>
            </a:endParaRPr>
          </a:p>
        </p:txBody>
      </p:sp>
    </p:spTree>
    <p:extLst>
      <p:ext uri="{BB962C8B-B14F-4D97-AF65-F5344CB8AC3E}">
        <p14:creationId xmlns:p14="http://schemas.microsoft.com/office/powerpoint/2010/main" val="21219118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fld id="{53B2CE1F-109F-824F-9284-4E5AD28A652C}" type="slidenum">
              <a:rPr lang="en-US" altLang="zh-TW" sz="1200" b="0">
                <a:ea typeface="新細明體" charset="-120"/>
              </a:rPr>
              <a:pPr/>
              <a:t>40</a:t>
            </a:fld>
            <a:endParaRPr lang="en-US" altLang="zh-TW" sz="1200" b="0">
              <a:ea typeface="新細明體" charset="-12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zh-TW" altLang="en-US">
                <a:ea typeface="新細明體" charset="-120"/>
              </a:rPr>
              <a:t>從一、二段的主題句無法直接判定第三段哪一句重要，所以得回到前一段課文去看看有無刪除了可解釋第三段課文的重要訊息。</a:t>
            </a:r>
            <a:endParaRPr kumimoji="0" lang="en-US" altLang="zh-TW">
              <a:ea typeface="新細明體" charset="-120"/>
            </a:endParaRPr>
          </a:p>
        </p:txBody>
      </p:sp>
    </p:spTree>
    <p:extLst>
      <p:ext uri="{BB962C8B-B14F-4D97-AF65-F5344CB8AC3E}">
        <p14:creationId xmlns:p14="http://schemas.microsoft.com/office/powerpoint/2010/main" val="371516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fld id="{CDDCA1C9-2AE8-564B-A168-FE379AA63224}" type="slidenum">
              <a:rPr lang="en-US" altLang="zh-TW" sz="1200" b="0">
                <a:ea typeface="新細明體" charset="-120"/>
              </a:rPr>
              <a:pPr/>
              <a:t>41</a:t>
            </a:fld>
            <a:endParaRPr lang="en-US" altLang="zh-TW" sz="1200" b="0">
              <a:ea typeface="新細明體" charset="-12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zh-TW" altLang="en-US">
                <a:ea typeface="新細明體" charset="-120"/>
              </a:rPr>
              <a:t>請現場老師做做看。</a:t>
            </a:r>
            <a:endParaRPr kumimoji="0" lang="en-US" altLang="zh-TW">
              <a:ea typeface="新細明體" charset="-120"/>
            </a:endParaRPr>
          </a:p>
        </p:txBody>
      </p:sp>
    </p:spTree>
    <p:extLst>
      <p:ext uri="{BB962C8B-B14F-4D97-AF65-F5344CB8AC3E}">
        <p14:creationId xmlns:p14="http://schemas.microsoft.com/office/powerpoint/2010/main" val="14695899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fld id="{DAF04AE2-9914-0246-9A36-7076CB39773F}" type="slidenum">
              <a:rPr lang="en-US" altLang="zh-TW" sz="1200" b="0">
                <a:ea typeface="新細明體" charset="-120"/>
              </a:rPr>
              <a:pPr/>
              <a:t>42</a:t>
            </a:fld>
            <a:endParaRPr lang="en-US" altLang="zh-TW" sz="1200" b="0">
              <a:ea typeface="新細明體" charset="-12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kumimoji="0" lang="zh-TW" altLang="en-US">
              <a:ea typeface="新細明體" charset="-120"/>
            </a:endParaRPr>
          </a:p>
        </p:txBody>
      </p:sp>
    </p:spTree>
    <p:extLst>
      <p:ext uri="{BB962C8B-B14F-4D97-AF65-F5344CB8AC3E}">
        <p14:creationId xmlns:p14="http://schemas.microsoft.com/office/powerpoint/2010/main" val="9656976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fld id="{730CA3D6-371F-C340-ADFF-4D9B2DFACDF5}" type="slidenum">
              <a:rPr lang="en-US" altLang="zh-TW" sz="1200" b="0">
                <a:ea typeface="新細明體" charset="-120"/>
              </a:rPr>
              <a:pPr/>
              <a:t>43</a:t>
            </a:fld>
            <a:endParaRPr lang="en-US" altLang="zh-TW" sz="1200" b="0">
              <a:ea typeface="新細明體" charset="-12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zh-TW" altLang="en-US">
                <a:ea typeface="新細明體" charset="-120"/>
              </a:rPr>
              <a:t>請現場老師做做看</a:t>
            </a:r>
            <a:endParaRPr kumimoji="0" lang="en-US" altLang="zh-TW">
              <a:ea typeface="新細明體" charset="-120"/>
            </a:endParaRPr>
          </a:p>
        </p:txBody>
      </p:sp>
    </p:spTree>
    <p:extLst>
      <p:ext uri="{BB962C8B-B14F-4D97-AF65-F5344CB8AC3E}">
        <p14:creationId xmlns:p14="http://schemas.microsoft.com/office/powerpoint/2010/main" val="736520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fld id="{76BEE889-E729-924E-9CB8-34E713B3791F}" type="slidenum">
              <a:rPr lang="en-US" altLang="zh-TW" sz="1200" b="0">
                <a:ea typeface="新細明體" charset="-120"/>
              </a:rPr>
              <a:pPr/>
              <a:t>44</a:t>
            </a:fld>
            <a:endParaRPr lang="en-US" altLang="zh-TW" sz="1200" b="0">
              <a:ea typeface="新細明體" charset="-120"/>
            </a:endParaRPr>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kumimoji="0" lang="zh-TW" altLang="en-US">
              <a:ea typeface="新細明體" charset="-120"/>
            </a:endParaRPr>
          </a:p>
        </p:txBody>
      </p:sp>
    </p:spTree>
    <p:extLst>
      <p:ext uri="{BB962C8B-B14F-4D97-AF65-F5344CB8AC3E}">
        <p14:creationId xmlns:p14="http://schemas.microsoft.com/office/powerpoint/2010/main" val="132245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第一個層次需要過度的練習</a:t>
            </a:r>
            <a:endParaRPr lang="en-US" altLang="zh-TW" dirty="0" smtClean="0"/>
          </a:p>
          <a:p>
            <a:r>
              <a:rPr lang="zh-TW" altLang="en-US" dirty="0" smtClean="0"/>
              <a:t>但之後的深層理解需要廣泛的閱讀經驗和高品質的回饋</a:t>
            </a:r>
            <a:endParaRPr lang="en-US" dirty="0"/>
          </a:p>
        </p:txBody>
      </p:sp>
      <p:sp>
        <p:nvSpPr>
          <p:cNvPr id="4" name="Slide Number Placeholder 3"/>
          <p:cNvSpPr>
            <a:spLocks noGrp="1"/>
          </p:cNvSpPr>
          <p:nvPr>
            <p:ph type="sldNum" sz="quarter" idx="10"/>
          </p:nvPr>
        </p:nvSpPr>
        <p:spPr/>
        <p:txBody>
          <a:bodyPr/>
          <a:lstStyle/>
          <a:p>
            <a:fld id="{1128214D-CEF2-0C47-92B2-4AF1B9E9509B}" type="slidenum">
              <a:rPr lang="en-US" smtClean="0"/>
              <a:pPr/>
              <a:t>4</a:t>
            </a:fld>
            <a:endParaRPr lang="en-US"/>
          </a:p>
        </p:txBody>
      </p:sp>
    </p:spTree>
    <p:extLst>
      <p:ext uri="{BB962C8B-B14F-4D97-AF65-F5344CB8AC3E}">
        <p14:creationId xmlns:p14="http://schemas.microsoft.com/office/powerpoint/2010/main" val="12942790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投影片圖像版面配置區 1"/>
          <p:cNvSpPr>
            <a:spLocks noGrp="1" noRot="1" noChangeAspect="1" noTextEdit="1"/>
          </p:cNvSpPr>
          <p:nvPr>
            <p:ph type="sldImg"/>
          </p:nvPr>
        </p:nvSpPr>
        <p:spPr>
          <a:ln/>
        </p:spPr>
      </p:sp>
      <p:sp>
        <p:nvSpPr>
          <p:cNvPr id="181250"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kumimoji="0" lang="zh-TW" altLang="en-US">
                <a:ea typeface="新細明體" charset="-120"/>
              </a:rPr>
              <a:t>一、提示好摘要的特性：</a:t>
            </a:r>
            <a:r>
              <a:rPr kumimoji="0" lang="zh-TW" altLang="en-US" b="1">
                <a:solidFill>
                  <a:srgbClr val="FF0000"/>
                </a:solidFill>
                <a:latin typeface="微軟正黑體" charset="-120"/>
                <a:ea typeface="微軟正黑體" charset="-120"/>
              </a:rPr>
              <a:t>簡短、包含所有重點、沒有不重要細節、文句流暢</a:t>
            </a:r>
            <a:endParaRPr kumimoji="0" lang="en-US" altLang="zh-TW" b="1">
              <a:solidFill>
                <a:srgbClr val="FF0000"/>
              </a:solidFill>
              <a:latin typeface="微軟正黑體" charset="-120"/>
              <a:ea typeface="微軟正黑體" charset="-120"/>
            </a:endParaRPr>
          </a:p>
          <a:p>
            <a:pPr eaLnBrk="1" hangingPunct="1"/>
            <a:r>
              <a:rPr kumimoji="0" lang="zh-TW" altLang="en-US">
                <a:ea typeface="新細明體" charset="-120"/>
              </a:rPr>
              <a:t>二、請現場老師評定看看。</a:t>
            </a:r>
          </a:p>
        </p:txBody>
      </p:sp>
      <p:sp>
        <p:nvSpPr>
          <p:cNvPr id="181251"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fld id="{6CB01A74-D6F7-D441-BA05-6934CECABFFA}" type="slidenum">
              <a:rPr lang="zh-TW" altLang="en-US" sz="1200" b="0">
                <a:ea typeface="新細明體" charset="-120"/>
              </a:rPr>
              <a:pPr/>
              <a:t>45</a:t>
            </a:fld>
            <a:endParaRPr lang="zh-TW" altLang="en-US" sz="1200" b="0">
              <a:ea typeface="新細明體" charset="-120"/>
            </a:endParaRPr>
          </a:p>
        </p:txBody>
      </p:sp>
    </p:spTree>
    <p:extLst>
      <p:ext uri="{BB962C8B-B14F-4D97-AF65-F5344CB8AC3E}">
        <p14:creationId xmlns:p14="http://schemas.microsoft.com/office/powerpoint/2010/main" val="1964948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投影片圖像版面配置區 1"/>
          <p:cNvSpPr>
            <a:spLocks noGrp="1" noRot="1" noChangeAspect="1" noTextEdit="1"/>
          </p:cNvSpPr>
          <p:nvPr>
            <p:ph type="sldImg"/>
          </p:nvPr>
        </p:nvSpPr>
        <p:spPr>
          <a:ln/>
        </p:spPr>
      </p:sp>
      <p:sp>
        <p:nvSpPr>
          <p:cNvPr id="143362"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0" lang="zh-TW" altLang="en-US">
                <a:latin typeface="Calibri" charset="0"/>
                <a:ea typeface="新細明體" charset="-120"/>
              </a:rPr>
              <a:t>請現場老師看完影片後說說看，講者之後再公布參考答案。</a:t>
            </a:r>
          </a:p>
        </p:txBody>
      </p:sp>
      <p:sp>
        <p:nvSpPr>
          <p:cNvPr id="143363"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fld id="{8BA413BA-983C-1A4C-AA81-28E121D55753}" type="slidenum">
              <a:rPr kumimoji="1" lang="zh-TW" altLang="en-US" sz="1200" b="0">
                <a:latin typeface="Calibri" charset="0"/>
                <a:ea typeface="新細明體" charset="-120"/>
              </a:rPr>
              <a:pPr/>
              <a:t>46</a:t>
            </a:fld>
            <a:endParaRPr kumimoji="1" lang="zh-TW" altLang="en-US" sz="1200" b="0">
              <a:latin typeface="Calibri" charset="0"/>
              <a:ea typeface="新細明體" charset="-120"/>
            </a:endParaRPr>
          </a:p>
        </p:txBody>
      </p:sp>
    </p:spTree>
    <p:extLst>
      <p:ext uri="{BB962C8B-B14F-4D97-AF65-F5344CB8AC3E}">
        <p14:creationId xmlns:p14="http://schemas.microsoft.com/office/powerpoint/2010/main" val="720651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同樣的教學模式在不同的年段和不同文章結構的流轉間突顯出不同的學習重點，學習者在不同文本領會相同的「招式」，融會貫通是可能促成的一椿美事</a:t>
            </a:r>
            <a:endParaRPr lang="en-US" dirty="0"/>
          </a:p>
        </p:txBody>
      </p:sp>
      <p:sp>
        <p:nvSpPr>
          <p:cNvPr id="4" name="Slide Number Placeholder 3"/>
          <p:cNvSpPr>
            <a:spLocks noGrp="1"/>
          </p:cNvSpPr>
          <p:nvPr>
            <p:ph type="sldNum" sz="quarter" idx="10"/>
          </p:nvPr>
        </p:nvSpPr>
        <p:spPr/>
        <p:txBody>
          <a:bodyPr/>
          <a:lstStyle/>
          <a:p>
            <a:fld id="{3C80633B-B236-9940-9B89-46CD0E8D6877}" type="slidenum">
              <a:rPr lang="en-US" smtClean="0"/>
              <a:pPr/>
              <a:t>48</a:t>
            </a:fld>
            <a:endParaRPr lang="en-US"/>
          </a:p>
        </p:txBody>
      </p:sp>
    </p:spTree>
    <p:extLst>
      <p:ext uri="{BB962C8B-B14F-4D97-AF65-F5344CB8AC3E}">
        <p14:creationId xmlns:p14="http://schemas.microsoft.com/office/powerpoint/2010/main" val="9037735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給予的回饋修正是：「是不是少了兩個支持的理由來說明</a:t>
            </a:r>
            <a:r>
              <a:rPr lang="en-US" altLang="zh-TW" dirty="0" smtClean="0"/>
              <a:t>『</a:t>
            </a:r>
            <a:r>
              <a:rPr lang="zh-TW" altLang="en-US" dirty="0" smtClean="0"/>
              <a:t>風和水是大自然的雕刻家</a:t>
            </a:r>
            <a:r>
              <a:rPr lang="en-US" altLang="zh-TW" dirty="0" smtClean="0"/>
              <a:t>』</a:t>
            </a:r>
            <a:r>
              <a:rPr lang="zh-TW" altLang="en-US" dirty="0" smtClean="0"/>
              <a:t>？」</a:t>
            </a:r>
            <a:endParaRPr lang="en-US" dirty="0"/>
          </a:p>
        </p:txBody>
      </p:sp>
      <p:sp>
        <p:nvSpPr>
          <p:cNvPr id="4" name="Slide Number Placeholder 3"/>
          <p:cNvSpPr>
            <a:spLocks noGrp="1"/>
          </p:cNvSpPr>
          <p:nvPr>
            <p:ph type="sldNum" sz="quarter" idx="10"/>
          </p:nvPr>
        </p:nvSpPr>
        <p:spPr/>
        <p:txBody>
          <a:bodyPr/>
          <a:lstStyle/>
          <a:p>
            <a:fld id="{3C80633B-B236-9940-9B89-46CD0E8D6877}" type="slidenum">
              <a:rPr lang="en-US" smtClean="0"/>
              <a:pPr/>
              <a:t>50</a:t>
            </a:fld>
            <a:endParaRPr lang="en-US"/>
          </a:p>
        </p:txBody>
      </p:sp>
    </p:spTree>
    <p:extLst>
      <p:ext uri="{BB962C8B-B14F-4D97-AF65-F5344CB8AC3E}">
        <p14:creationId xmlns:p14="http://schemas.microsoft.com/office/powerpoint/2010/main" val="5697322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實作部分主要由現場老師來回應發表，做為今日研習的結總活動。</a:t>
            </a:r>
            <a:endParaRPr lang="en-US" altLang="zh-TW" dirty="0" smtClean="0"/>
          </a:p>
          <a:p>
            <a:r>
              <a:rPr lang="zh-TW" altLang="en-US" dirty="0" smtClean="0"/>
              <a:t>之後投影片呈現的目的在和老師的答案做比對，</a:t>
            </a:r>
            <a:endParaRPr lang="en-US" altLang="zh-TW" dirty="0" smtClean="0"/>
          </a:p>
          <a:p>
            <a:r>
              <a:rPr lang="zh-TW" altLang="en-US" dirty="0" smtClean="0"/>
              <a:t>突顯摘要教學的兩個特質：</a:t>
            </a:r>
            <a:endParaRPr lang="en-US" altLang="zh-TW" dirty="0" smtClean="0"/>
          </a:p>
          <a:p>
            <a:r>
              <a:rPr lang="en-US" dirty="0" smtClean="0"/>
              <a:t>1 </a:t>
            </a:r>
            <a:r>
              <a:rPr lang="zh-TW" altLang="en-US" dirty="0" smtClean="0"/>
              <a:t>摘要教學提供給學生深入思考文本的方法，哪一句話最重要！</a:t>
            </a:r>
            <a:endParaRPr lang="en-US" altLang="zh-TW" dirty="0" smtClean="0"/>
          </a:p>
          <a:p>
            <a:r>
              <a:rPr lang="en-US" dirty="0" smtClean="0"/>
              <a:t>2 </a:t>
            </a:r>
            <a:r>
              <a:rPr lang="zh-TW" altLang="en-US" dirty="0" smtClean="0"/>
              <a:t>摘要沒有標準答案</a:t>
            </a:r>
            <a:endParaRPr lang="en-US" altLang="zh-TW" dirty="0" smtClean="0"/>
          </a:p>
          <a:p>
            <a:endParaRPr lang="en-US" dirty="0"/>
          </a:p>
        </p:txBody>
      </p:sp>
      <p:sp>
        <p:nvSpPr>
          <p:cNvPr id="4" name="Slide Number Placeholder 3"/>
          <p:cNvSpPr>
            <a:spLocks noGrp="1"/>
          </p:cNvSpPr>
          <p:nvPr>
            <p:ph type="sldNum" sz="quarter" idx="10"/>
          </p:nvPr>
        </p:nvSpPr>
        <p:spPr/>
        <p:txBody>
          <a:bodyPr/>
          <a:lstStyle/>
          <a:p>
            <a:fld id="{6FD38E68-1DC2-4CB2-9D48-534140FCF982}" type="slidenum">
              <a:rPr lang="en-US" altLang="zh-TW" smtClean="0"/>
              <a:pPr/>
              <a:t>51</a:t>
            </a:fld>
            <a:endParaRPr lang="en-US" altLang="zh-TW"/>
          </a:p>
        </p:txBody>
      </p:sp>
    </p:spTree>
    <p:extLst>
      <p:ext uri="{BB962C8B-B14F-4D97-AF65-F5344CB8AC3E}">
        <p14:creationId xmlns:p14="http://schemas.microsoft.com/office/powerpoint/2010/main" val="20072559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ln>
            <a:miter lim="800000"/>
            <a:headEnd/>
            <a:tailEnd/>
          </a:ln>
        </p:spPr>
        <p:txBody>
          <a:bodyPr/>
          <a:lstStyle/>
          <a:p>
            <a:pPr defTabSz="925513"/>
            <a:fld id="{F21FA3A6-79E9-C447-895F-574C8D2F3273}" type="slidenum">
              <a:rPr lang="en-US" altLang="zh-TW">
                <a:latin typeface="Arial" charset="0"/>
              </a:rPr>
              <a:pPr defTabSz="925513"/>
              <a:t>52</a:t>
            </a:fld>
            <a:endParaRPr lang="en-US" altLang="zh-TW">
              <a:latin typeface="Arial" charset="0"/>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2" name="Rectangle 3"/>
          <p:cNvSpPr>
            <a:spLocks noGrp="1" noChangeArrowheads="1"/>
          </p:cNvSpPr>
          <p:nvPr>
            <p:ph type="body" idx="1"/>
          </p:nvPr>
        </p:nvSpPr>
        <p:spPr bwMode="auto">
          <a:noFill/>
        </p:spPr>
        <p:txBody>
          <a:bodyPr/>
          <a:lstStyle/>
          <a:p>
            <a:pPr eaLnBrk="1" hangingPunct="1">
              <a:spcBef>
                <a:spcPct val="0"/>
              </a:spcBef>
            </a:pPr>
            <a:r>
              <a:rPr lang="zh-TW" altLang="en-US" dirty="0" smtClean="0">
                <a:latin typeface="Arial" charset="0"/>
                <a:ea typeface="新細明體" charset="-120"/>
              </a:rPr>
              <a:t>請老師閱讀文章和標題</a:t>
            </a:r>
            <a:endParaRPr lang="en-US" dirty="0">
              <a:latin typeface="Arial" charset="0"/>
              <a:ea typeface="新細明體" charset="-120"/>
            </a:endParaRPr>
          </a:p>
        </p:txBody>
      </p:sp>
    </p:spTree>
    <p:extLst>
      <p:ext uri="{BB962C8B-B14F-4D97-AF65-F5344CB8AC3E}">
        <p14:creationId xmlns:p14="http://schemas.microsoft.com/office/powerpoint/2010/main" val="11307459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請老師選出最重要的句子，並說明原因</a:t>
            </a:r>
            <a:endParaRPr lang="en-US" dirty="0"/>
          </a:p>
        </p:txBody>
      </p:sp>
      <p:sp>
        <p:nvSpPr>
          <p:cNvPr id="4" name="Slide Number Placeholder 3"/>
          <p:cNvSpPr>
            <a:spLocks noGrp="1"/>
          </p:cNvSpPr>
          <p:nvPr>
            <p:ph type="sldNum" sz="quarter" idx="10"/>
          </p:nvPr>
        </p:nvSpPr>
        <p:spPr/>
        <p:txBody>
          <a:bodyPr/>
          <a:lstStyle/>
          <a:p>
            <a:fld id="{6FD38E68-1DC2-4CB2-9D48-534140FCF982}" type="slidenum">
              <a:rPr lang="en-US" altLang="zh-TW" smtClean="0"/>
              <a:pPr/>
              <a:t>53</a:t>
            </a:fld>
            <a:endParaRPr lang="en-US" altLang="zh-TW"/>
          </a:p>
        </p:txBody>
      </p:sp>
    </p:spTree>
    <p:extLst>
      <p:ext uri="{BB962C8B-B14F-4D97-AF65-F5344CB8AC3E}">
        <p14:creationId xmlns:p14="http://schemas.microsoft.com/office/powerpoint/2010/main" val="13648767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和現場老師的答案做比對：</a:t>
            </a:r>
            <a:endParaRPr lang="en-US" altLang="zh-TW" dirty="0" smtClean="0"/>
          </a:p>
          <a:p>
            <a:r>
              <a:rPr lang="zh-TW" altLang="en-US" dirty="0" smtClean="0"/>
              <a:t>我的理由是因為第一句是利用名人佳句法（引用法）來支持說明本課主題！</a:t>
            </a:r>
            <a:endParaRPr lang="en-US" altLang="zh-TW" dirty="0" smtClean="0"/>
          </a:p>
          <a:p>
            <a:r>
              <a:rPr lang="zh-TW" altLang="en-US" dirty="0" smtClean="0"/>
              <a:t>其實兩句是同義句，選哪句都行！</a:t>
            </a:r>
            <a:endParaRPr lang="en-US" dirty="0"/>
          </a:p>
        </p:txBody>
      </p:sp>
      <p:sp>
        <p:nvSpPr>
          <p:cNvPr id="4" name="Slide Number Placeholder 3"/>
          <p:cNvSpPr>
            <a:spLocks noGrp="1"/>
          </p:cNvSpPr>
          <p:nvPr>
            <p:ph type="sldNum" sz="quarter" idx="10"/>
          </p:nvPr>
        </p:nvSpPr>
        <p:spPr/>
        <p:txBody>
          <a:bodyPr/>
          <a:lstStyle/>
          <a:p>
            <a:fld id="{6FD38E68-1DC2-4CB2-9D48-534140FCF982}" type="slidenum">
              <a:rPr lang="en-US" altLang="zh-TW" smtClean="0"/>
              <a:pPr/>
              <a:t>54</a:t>
            </a:fld>
            <a:endParaRPr lang="en-US" altLang="zh-TW"/>
          </a:p>
        </p:txBody>
      </p:sp>
    </p:spTree>
    <p:extLst>
      <p:ext uri="{BB962C8B-B14F-4D97-AF65-F5344CB8AC3E}">
        <p14:creationId xmlns:p14="http://schemas.microsoft.com/office/powerpoint/2010/main" val="632199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寫成流暢的文句</a:t>
            </a:r>
            <a:endParaRPr lang="en-US" dirty="0"/>
          </a:p>
        </p:txBody>
      </p:sp>
      <p:sp>
        <p:nvSpPr>
          <p:cNvPr id="4" name="Slide Number Placeholder 3"/>
          <p:cNvSpPr>
            <a:spLocks noGrp="1"/>
          </p:cNvSpPr>
          <p:nvPr>
            <p:ph type="sldNum" sz="quarter" idx="10"/>
          </p:nvPr>
        </p:nvSpPr>
        <p:spPr/>
        <p:txBody>
          <a:bodyPr/>
          <a:lstStyle/>
          <a:p>
            <a:fld id="{6FD38E68-1DC2-4CB2-9D48-534140FCF982}" type="slidenum">
              <a:rPr lang="en-US" altLang="zh-TW" smtClean="0"/>
              <a:pPr/>
              <a:t>55</a:t>
            </a:fld>
            <a:endParaRPr lang="en-US" altLang="zh-TW"/>
          </a:p>
        </p:txBody>
      </p:sp>
    </p:spTree>
    <p:extLst>
      <p:ext uri="{BB962C8B-B14F-4D97-AF65-F5344CB8AC3E}">
        <p14:creationId xmlns:p14="http://schemas.microsoft.com/office/powerpoint/2010/main" val="16815511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ln>
            <a:miter lim="800000"/>
            <a:headEnd/>
            <a:tailEnd/>
          </a:ln>
        </p:spPr>
        <p:txBody>
          <a:bodyPr/>
          <a:lstStyle/>
          <a:p>
            <a:pPr defTabSz="925513"/>
            <a:fld id="{6EA6F389-B6EC-5943-BA68-33DAD659B131}" type="slidenum">
              <a:rPr lang="en-US" altLang="zh-TW">
                <a:latin typeface="Arial" charset="0"/>
              </a:rPr>
              <a:pPr defTabSz="925513"/>
              <a:t>56</a:t>
            </a:fld>
            <a:endParaRPr lang="en-US" altLang="zh-TW">
              <a:latin typeface="Arial" charset="0"/>
            </a:endParaRPr>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700" name="Rectangle 3"/>
          <p:cNvSpPr>
            <a:spLocks noGrp="1" noChangeArrowheads="1"/>
          </p:cNvSpPr>
          <p:nvPr>
            <p:ph type="body" idx="1"/>
          </p:nvPr>
        </p:nvSpPr>
        <p:spPr bwMode="auto">
          <a:noFill/>
        </p:spPr>
        <p:txBody>
          <a:bodyPr/>
          <a:lstStyle/>
          <a:p>
            <a:pPr eaLnBrk="1" hangingPunct="1">
              <a:spcBef>
                <a:spcPct val="0"/>
              </a:spcBef>
            </a:pPr>
            <a:r>
              <a:rPr lang="zh-TW" altLang="en-US" dirty="0" smtClean="0">
                <a:latin typeface="Arial" charset="0"/>
                <a:ea typeface="新細明體" charset="-120"/>
              </a:rPr>
              <a:t>請老師閱讀課文</a:t>
            </a:r>
            <a:endParaRPr lang="en-US" dirty="0">
              <a:latin typeface="Arial" charset="0"/>
              <a:ea typeface="新細明體" charset="-120"/>
            </a:endParaRPr>
          </a:p>
        </p:txBody>
      </p:sp>
    </p:spTree>
    <p:extLst>
      <p:ext uri="{BB962C8B-B14F-4D97-AF65-F5344CB8AC3E}">
        <p14:creationId xmlns:p14="http://schemas.microsoft.com/office/powerpoint/2010/main" val="945450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閱讀理解策略包含基礎的字詞解碼及高層的閱讀理解</a:t>
            </a:r>
            <a:endParaRPr lang="en-US" altLang="zh-TW" dirty="0" smtClean="0"/>
          </a:p>
          <a:p>
            <a:endParaRPr lang="en-US" dirty="0" smtClean="0"/>
          </a:p>
          <a:p>
            <a:r>
              <a:rPr lang="zh-TW" altLang="en-US" dirty="0" smtClean="0"/>
              <a:t>為策略而策略，反而讓學生喪失學習動機</a:t>
            </a:r>
            <a:endParaRPr lang="en-US" altLang="zh-TW" dirty="0" smtClean="0"/>
          </a:p>
          <a:p>
            <a:r>
              <a:rPr lang="zh-TW" altLang="en-US" dirty="0" smtClean="0"/>
              <a:t>削足適履：以文章結構做摘要為例，真實性的文章和實驗文章不同</a:t>
            </a:r>
            <a:endParaRPr lang="en-US" dirty="0" smtClean="0"/>
          </a:p>
          <a:p>
            <a:endParaRPr lang="en-US" dirty="0"/>
          </a:p>
        </p:txBody>
      </p:sp>
      <p:sp>
        <p:nvSpPr>
          <p:cNvPr id="4" name="Slide Number Placeholder 3"/>
          <p:cNvSpPr>
            <a:spLocks noGrp="1"/>
          </p:cNvSpPr>
          <p:nvPr>
            <p:ph type="sldNum" sz="quarter" idx="10"/>
          </p:nvPr>
        </p:nvSpPr>
        <p:spPr/>
        <p:txBody>
          <a:bodyPr/>
          <a:lstStyle/>
          <a:p>
            <a:fld id="{1128214D-CEF2-0C47-92B2-4AF1B9E9509B}" type="slidenum">
              <a:rPr lang="en-US" smtClean="0"/>
              <a:pPr/>
              <a:t>5</a:t>
            </a:fld>
            <a:endParaRPr lang="en-US"/>
          </a:p>
        </p:txBody>
      </p:sp>
    </p:spTree>
    <p:extLst>
      <p:ext uri="{BB962C8B-B14F-4D97-AF65-F5344CB8AC3E}">
        <p14:creationId xmlns:p14="http://schemas.microsoft.com/office/powerpoint/2010/main" val="10869396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請選出最重要的一句話，並說明原因</a:t>
            </a:r>
            <a:endParaRPr lang="en-US" dirty="0"/>
          </a:p>
        </p:txBody>
      </p:sp>
      <p:sp>
        <p:nvSpPr>
          <p:cNvPr id="4" name="Slide Number Placeholder 3"/>
          <p:cNvSpPr>
            <a:spLocks noGrp="1"/>
          </p:cNvSpPr>
          <p:nvPr>
            <p:ph type="sldNum" sz="quarter" idx="10"/>
          </p:nvPr>
        </p:nvSpPr>
        <p:spPr/>
        <p:txBody>
          <a:bodyPr/>
          <a:lstStyle/>
          <a:p>
            <a:fld id="{6FD38E68-1DC2-4CB2-9D48-534140FCF982}" type="slidenum">
              <a:rPr lang="en-US" altLang="zh-TW" smtClean="0"/>
              <a:pPr/>
              <a:t>57</a:t>
            </a:fld>
            <a:endParaRPr lang="en-US" altLang="zh-TW"/>
          </a:p>
        </p:txBody>
      </p:sp>
    </p:spTree>
    <p:extLst>
      <p:ext uri="{BB962C8B-B14F-4D97-AF65-F5344CB8AC3E}">
        <p14:creationId xmlns:p14="http://schemas.microsoft.com/office/powerpoint/2010/main" val="9593855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二、三句在是「經過三十幾年努力」的細節；第五句是「珍古德成為研究黑猩猩的專家」的細節</a:t>
            </a:r>
            <a:endParaRPr lang="en-US" dirty="0"/>
          </a:p>
        </p:txBody>
      </p:sp>
      <p:sp>
        <p:nvSpPr>
          <p:cNvPr id="4" name="Slide Number Placeholder 3"/>
          <p:cNvSpPr>
            <a:spLocks noGrp="1"/>
          </p:cNvSpPr>
          <p:nvPr>
            <p:ph type="sldNum" sz="quarter" idx="10"/>
          </p:nvPr>
        </p:nvSpPr>
        <p:spPr/>
        <p:txBody>
          <a:bodyPr/>
          <a:lstStyle/>
          <a:p>
            <a:fld id="{6FD38E68-1DC2-4CB2-9D48-534140FCF982}" type="slidenum">
              <a:rPr lang="en-US" altLang="zh-TW" smtClean="0"/>
              <a:pPr/>
              <a:t>58</a:t>
            </a:fld>
            <a:endParaRPr lang="en-US" altLang="zh-TW"/>
          </a:p>
        </p:txBody>
      </p:sp>
    </p:spTree>
    <p:extLst>
      <p:ext uri="{BB962C8B-B14F-4D97-AF65-F5344CB8AC3E}">
        <p14:creationId xmlns:p14="http://schemas.microsoft.com/office/powerpoint/2010/main" val="10857675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TW" dirty="0" smtClean="0"/>
              <a:t>Pirls2016</a:t>
            </a:r>
            <a:r>
              <a:rPr lang="zh-TW" altLang="en-US" dirty="0" smtClean="0"/>
              <a:t>的新題型</a:t>
            </a:r>
            <a:r>
              <a:rPr lang="en-US" altLang="zh-TW" dirty="0" smtClean="0"/>
              <a:t>online reading</a:t>
            </a:r>
          </a:p>
          <a:p>
            <a:r>
              <a:rPr lang="zh-TW" altLang="en-US" dirty="0" smtClean="0"/>
              <a:t>結合學校的簡報比賽和科普小學堂</a:t>
            </a:r>
            <a:endParaRPr lang="en-US" dirty="0"/>
          </a:p>
        </p:txBody>
      </p:sp>
      <p:sp>
        <p:nvSpPr>
          <p:cNvPr id="4" name="Slide Number Placeholder 3"/>
          <p:cNvSpPr>
            <a:spLocks noGrp="1"/>
          </p:cNvSpPr>
          <p:nvPr>
            <p:ph type="sldNum" sz="quarter" idx="10"/>
          </p:nvPr>
        </p:nvSpPr>
        <p:spPr/>
        <p:txBody>
          <a:bodyPr/>
          <a:lstStyle/>
          <a:p>
            <a:fld id="{3C80633B-B236-9940-9B89-46CD0E8D6877}" type="slidenum">
              <a:rPr lang="en-US" smtClean="0"/>
              <a:pPr/>
              <a:t>60</a:t>
            </a:fld>
            <a:endParaRPr lang="en-US"/>
          </a:p>
        </p:txBody>
      </p:sp>
    </p:spTree>
    <p:extLst>
      <p:ext uri="{BB962C8B-B14F-4D97-AF65-F5344CB8AC3E}">
        <p14:creationId xmlns:p14="http://schemas.microsoft.com/office/powerpoint/2010/main" val="13274206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或由各週的「志願者」用更好的模式來分享或拋出值得深思的議題！</a:t>
            </a:r>
            <a:endParaRPr lang="en-US" altLang="zh-TW" dirty="0" smtClean="0"/>
          </a:p>
          <a:p>
            <a:r>
              <a:rPr lang="zh-TW" altLang="en-US" dirty="0" smtClean="0"/>
              <a:t>目前有四位成員，</a:t>
            </a:r>
            <a:r>
              <a:rPr lang="zh-TW" altLang="en-US" smtClean="0"/>
              <a:t>意思是說一個人一個月分享一次就行！</a:t>
            </a:r>
            <a:endParaRPr lang="en-US" dirty="0"/>
          </a:p>
        </p:txBody>
      </p:sp>
      <p:sp>
        <p:nvSpPr>
          <p:cNvPr id="4" name="Slide Number Placeholder 3"/>
          <p:cNvSpPr>
            <a:spLocks noGrp="1"/>
          </p:cNvSpPr>
          <p:nvPr>
            <p:ph type="sldNum" sz="quarter" idx="10"/>
          </p:nvPr>
        </p:nvSpPr>
        <p:spPr/>
        <p:txBody>
          <a:bodyPr/>
          <a:lstStyle/>
          <a:p>
            <a:fld id="{3C80633B-B236-9940-9B89-46CD0E8D6877}" type="slidenum">
              <a:rPr lang="en-US" smtClean="0"/>
              <a:pPr/>
              <a:t>61</a:t>
            </a:fld>
            <a:endParaRPr lang="en-US"/>
          </a:p>
        </p:txBody>
      </p:sp>
    </p:spTree>
    <p:extLst>
      <p:ext uri="{BB962C8B-B14F-4D97-AF65-F5344CB8AC3E}">
        <p14:creationId xmlns:p14="http://schemas.microsoft.com/office/powerpoint/2010/main" val="18980000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面對充斥正反、善惡、真假事件的世界</a:t>
            </a:r>
            <a:endParaRPr lang="en-US" altLang="zh-TW" dirty="0" smtClean="0"/>
          </a:p>
          <a:p>
            <a:r>
              <a:rPr lang="zh-TW" altLang="en-US" dirty="0" smtClean="0"/>
              <a:t>你有觀點嗎？</a:t>
            </a:r>
            <a:endParaRPr lang="en-US" altLang="zh-TW" dirty="0" smtClean="0"/>
          </a:p>
          <a:p>
            <a:r>
              <a:rPr lang="zh-TW" altLang="en-US" dirty="0" smtClean="0"/>
              <a:t>你有深入的觀點嗎？</a:t>
            </a:r>
            <a:endParaRPr lang="en-US" altLang="zh-TW" dirty="0" smtClean="0"/>
          </a:p>
          <a:p>
            <a:endParaRPr lang="en-US" dirty="0"/>
          </a:p>
        </p:txBody>
      </p:sp>
      <p:sp>
        <p:nvSpPr>
          <p:cNvPr id="4" name="Slide Number Placeholder 3"/>
          <p:cNvSpPr>
            <a:spLocks noGrp="1"/>
          </p:cNvSpPr>
          <p:nvPr>
            <p:ph type="sldNum" sz="quarter" idx="10"/>
          </p:nvPr>
        </p:nvSpPr>
        <p:spPr/>
        <p:txBody>
          <a:bodyPr/>
          <a:lstStyle/>
          <a:p>
            <a:fld id="{1128214D-CEF2-0C47-92B2-4AF1B9E9509B}" type="slidenum">
              <a:rPr lang="en-US" smtClean="0"/>
              <a:pPr/>
              <a:t>67</a:t>
            </a:fld>
            <a:endParaRPr lang="en-US"/>
          </a:p>
        </p:txBody>
      </p:sp>
    </p:spTree>
    <p:extLst>
      <p:ext uri="{BB962C8B-B14F-4D97-AF65-F5344CB8AC3E}">
        <p14:creationId xmlns:p14="http://schemas.microsoft.com/office/powerpoint/2010/main" val="964008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每一個層次的問題都重要，只是大家對於</a:t>
            </a:r>
            <a:r>
              <a:rPr lang="en-US" altLang="zh-TW" dirty="0" smtClean="0"/>
              <a:t>1 2</a:t>
            </a:r>
            <a:r>
              <a:rPr lang="zh-TW" altLang="en-US" dirty="0" smtClean="0"/>
              <a:t>層次的問題較熟悉；</a:t>
            </a:r>
            <a:r>
              <a:rPr lang="en-US" altLang="zh-TW" dirty="0" err="1" smtClean="0"/>
              <a:t>pirls</a:t>
            </a:r>
            <a:r>
              <a:rPr lang="en-US" altLang="zh-TW" dirty="0" smtClean="0"/>
              <a:t> 2006</a:t>
            </a:r>
            <a:r>
              <a:rPr lang="zh-TW" altLang="en-US" dirty="0" smtClean="0"/>
              <a:t>的閱讀素養及能力我國落後其他使用中文的國家甚多</a:t>
            </a:r>
            <a:endParaRPr lang="en-US" altLang="zh-TW" dirty="0" smtClean="0"/>
          </a:p>
          <a:p>
            <a:r>
              <a:rPr lang="en-US" dirty="0" smtClean="0"/>
              <a:t>1</a:t>
            </a:r>
            <a:r>
              <a:rPr lang="zh-TW" altLang="en-US" dirty="0" smtClean="0"/>
              <a:t>：可以直接在文章中找到答案，推論的距離不遠</a:t>
            </a:r>
            <a:endParaRPr lang="en-US" altLang="zh-TW" dirty="0" smtClean="0"/>
          </a:p>
          <a:p>
            <a:r>
              <a:rPr lang="en-US" dirty="0" smtClean="0"/>
              <a:t>2</a:t>
            </a:r>
            <a:r>
              <a:rPr lang="zh-TW" altLang="en-US" dirty="0" smtClean="0"/>
              <a:t>：需要跨段落的資訊</a:t>
            </a:r>
            <a:endParaRPr lang="en-US" altLang="zh-TW" dirty="0" smtClean="0"/>
          </a:p>
          <a:p>
            <a:r>
              <a:rPr lang="en-US" dirty="0" smtClean="0"/>
              <a:t>3</a:t>
            </a:r>
            <a:r>
              <a:rPr lang="zh-TW" altLang="en-US" dirty="0" smtClean="0"/>
              <a:t>：統整各段才能得到</a:t>
            </a:r>
            <a:endParaRPr lang="en-US" altLang="zh-TW" dirty="0" smtClean="0"/>
          </a:p>
          <a:p>
            <a:r>
              <a:rPr lang="en-US" dirty="0" smtClean="0"/>
              <a:t>4</a:t>
            </a:r>
            <a:r>
              <a:rPr lang="zh-TW" altLang="en-US" dirty="0" smtClean="0"/>
              <a:t>：永遠保持彈性和寬廣的思考，從而對文章表達出接受、反對或中立的態度。</a:t>
            </a:r>
            <a:endParaRPr lang="en-US" dirty="0"/>
          </a:p>
        </p:txBody>
      </p:sp>
      <p:sp>
        <p:nvSpPr>
          <p:cNvPr id="4" name="Slide Number Placeholder 3"/>
          <p:cNvSpPr>
            <a:spLocks noGrp="1"/>
          </p:cNvSpPr>
          <p:nvPr>
            <p:ph type="sldNum" sz="quarter" idx="10"/>
          </p:nvPr>
        </p:nvSpPr>
        <p:spPr/>
        <p:txBody>
          <a:bodyPr/>
          <a:lstStyle/>
          <a:p>
            <a:fld id="{1128214D-CEF2-0C47-92B2-4AF1B9E9509B}" type="slidenum">
              <a:rPr lang="en-US" smtClean="0"/>
              <a:pPr/>
              <a:t>8</a:t>
            </a:fld>
            <a:endParaRPr lang="en-US"/>
          </a:p>
        </p:txBody>
      </p:sp>
    </p:spTree>
    <p:extLst>
      <p:ext uri="{BB962C8B-B14F-4D97-AF65-F5344CB8AC3E}">
        <p14:creationId xmlns:p14="http://schemas.microsoft.com/office/powerpoint/2010/main" val="1698342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28214D-CEF2-0C47-92B2-4AF1B9E9509B}" type="slidenum">
              <a:rPr lang="en-US" smtClean="0"/>
              <a:pPr/>
              <a:t>9</a:t>
            </a:fld>
            <a:endParaRPr lang="en-US"/>
          </a:p>
        </p:txBody>
      </p:sp>
    </p:spTree>
    <p:extLst>
      <p:ext uri="{BB962C8B-B14F-4D97-AF65-F5344CB8AC3E}">
        <p14:creationId xmlns:p14="http://schemas.microsoft.com/office/powerpoint/2010/main" val="1835211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跨領域和三個年段的縱橫連結</a:t>
            </a:r>
            <a:endParaRPr lang="en-US" dirty="0"/>
          </a:p>
        </p:txBody>
      </p:sp>
      <p:sp>
        <p:nvSpPr>
          <p:cNvPr id="4" name="Slide Number Placeholder 3"/>
          <p:cNvSpPr>
            <a:spLocks noGrp="1"/>
          </p:cNvSpPr>
          <p:nvPr>
            <p:ph type="sldNum" sz="quarter" idx="10"/>
          </p:nvPr>
        </p:nvSpPr>
        <p:spPr/>
        <p:txBody>
          <a:bodyPr/>
          <a:lstStyle/>
          <a:p>
            <a:fld id="{3C80633B-B236-9940-9B89-46CD0E8D6877}" type="slidenum">
              <a:rPr lang="en-US" smtClean="0"/>
              <a:pPr/>
              <a:t>10</a:t>
            </a:fld>
            <a:endParaRPr lang="en-US"/>
          </a:p>
        </p:txBody>
      </p:sp>
    </p:spTree>
    <p:extLst>
      <p:ext uri="{BB962C8B-B14F-4D97-AF65-F5344CB8AC3E}">
        <p14:creationId xmlns:p14="http://schemas.microsoft.com/office/powerpoint/2010/main" val="93335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進到各種不同的文本大量試作</a:t>
            </a:r>
            <a:endParaRPr lang="en-US" dirty="0"/>
          </a:p>
        </p:txBody>
      </p:sp>
      <p:sp>
        <p:nvSpPr>
          <p:cNvPr id="4" name="Slide Number Placeholder 3"/>
          <p:cNvSpPr>
            <a:spLocks noGrp="1"/>
          </p:cNvSpPr>
          <p:nvPr>
            <p:ph type="sldNum" sz="quarter" idx="10"/>
          </p:nvPr>
        </p:nvSpPr>
        <p:spPr/>
        <p:txBody>
          <a:bodyPr/>
          <a:lstStyle/>
          <a:p>
            <a:fld id="{3C80633B-B236-9940-9B89-46CD0E8D6877}" type="slidenum">
              <a:rPr lang="en-US" smtClean="0"/>
              <a:pPr/>
              <a:t>11</a:t>
            </a:fld>
            <a:endParaRPr lang="en-US"/>
          </a:p>
        </p:txBody>
      </p:sp>
    </p:spTree>
    <p:extLst>
      <p:ext uri="{BB962C8B-B14F-4D97-AF65-F5344CB8AC3E}">
        <p14:creationId xmlns:p14="http://schemas.microsoft.com/office/powerpoint/2010/main" val="1034602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1">
        <a:schemeClr val="bg2"/>
      </p:bgRef>
    </p:bg>
    <p:spTree>
      <p:nvGrpSpPr>
        <p:cNvPr id="1" name=""/>
        <p:cNvGrpSpPr/>
        <p:nvPr/>
      </p:nvGrpSpPr>
      <p:grpSpPr>
        <a:xfrm>
          <a:off x="0" y="0"/>
          <a:ext cx="0" cy="0"/>
          <a:chOff x="0" y="0"/>
          <a:chExt cx="0" cy="0"/>
        </a:xfrm>
      </p:grpSpPr>
      <p:sp>
        <p:nvSpPr>
          <p:cNvPr id="15" name="矩形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矩形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子標題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smtClean="0"/>
              <a:t>按一下以編輯母片子標題樣式</a:t>
            </a:r>
            <a:endParaRPr kumimoji="0" lang="en-US"/>
          </a:p>
        </p:txBody>
      </p:sp>
      <p:sp>
        <p:nvSpPr>
          <p:cNvPr id="28" name="日期版面配置區 27"/>
          <p:cNvSpPr>
            <a:spLocks noGrp="1"/>
          </p:cNvSpPr>
          <p:nvPr>
            <p:ph type="dt" sz="half" idx="10"/>
          </p:nvPr>
        </p:nvSpPr>
        <p:spPr/>
        <p:txBody>
          <a:bodyPr/>
          <a:lstStyle/>
          <a:p>
            <a:fld id="{46757155-838D-6448-BC15-C16AF06E928B}" type="datetimeFigureOut">
              <a:rPr lang="en-US" smtClean="0"/>
              <a:pPr/>
              <a:t>10/7/16</a:t>
            </a:fld>
            <a:endParaRPr lang="en-US"/>
          </a:p>
        </p:txBody>
      </p:sp>
      <p:sp>
        <p:nvSpPr>
          <p:cNvPr id="17" name="頁尾版面配置區 16"/>
          <p:cNvSpPr>
            <a:spLocks noGrp="1"/>
          </p:cNvSpPr>
          <p:nvPr>
            <p:ph type="ftr" sz="quarter" idx="11"/>
          </p:nvPr>
        </p:nvSpPr>
        <p:spPr/>
        <p:txBody>
          <a:bodyPr/>
          <a:lstStyle/>
          <a:p>
            <a:endParaRPr lang="en-US"/>
          </a:p>
        </p:txBody>
      </p:sp>
      <p:sp>
        <p:nvSpPr>
          <p:cNvPr id="7" name="直線接點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矩形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橢圓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橢圓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投影片編號版面配置區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72D0C279-B573-D040-BD8D-FFA8805B39DB}" type="slidenum">
              <a:rPr lang="en-US" smtClean="0"/>
              <a:pPr/>
              <a:t>‹#›</a:t>
            </a:fld>
            <a:endParaRPr lang="en-US"/>
          </a:p>
        </p:txBody>
      </p:sp>
      <p:sp>
        <p:nvSpPr>
          <p:cNvPr id="8" name="標題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zh-TW" altLang="en-US" smtClean="0"/>
              <a:t>按一下以編輯母片標題樣式</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46757155-838D-6448-BC15-C16AF06E928B}" type="datetimeFigureOut">
              <a:rPr lang="en-US" smtClean="0"/>
              <a:pPr/>
              <a:t>10/7/16</a:t>
            </a:fld>
            <a:endParaRPr lang="en-US"/>
          </a:p>
        </p:txBody>
      </p:sp>
      <p:sp>
        <p:nvSpPr>
          <p:cNvPr id="5" name="頁尾版面配置區 4"/>
          <p:cNvSpPr>
            <a:spLocks noGrp="1"/>
          </p:cNvSpPr>
          <p:nvPr>
            <p:ph type="ftr" sz="quarter" idx="11"/>
          </p:nvPr>
        </p:nvSpPr>
        <p:spPr/>
        <p:txBody>
          <a:bodyPr/>
          <a:lstStyle/>
          <a:p>
            <a:endParaRPr lang="en-US"/>
          </a:p>
        </p:txBody>
      </p:sp>
      <p:sp>
        <p:nvSpPr>
          <p:cNvPr id="6" name="投影片編號版面配置區 5"/>
          <p:cNvSpPr>
            <a:spLocks noGrp="1"/>
          </p:cNvSpPr>
          <p:nvPr>
            <p:ph type="sldNum" sz="quarter" idx="12"/>
          </p:nvPr>
        </p:nvSpPr>
        <p:spPr/>
        <p:txBody>
          <a:bodyPr/>
          <a:lstStyle/>
          <a:p>
            <a:fld id="{72D0C279-B573-D040-BD8D-FFA8805B39D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bg>
      <p:bgRef idx="1001">
        <a:schemeClr val="bg2"/>
      </p:bgRef>
    </p:bg>
    <p:spTree>
      <p:nvGrpSpPr>
        <p:cNvPr id="1" name=""/>
        <p:cNvGrpSpPr/>
        <p:nvPr/>
      </p:nvGrpSpPr>
      <p:grpSpPr>
        <a:xfrm>
          <a:off x="0" y="0"/>
          <a:ext cx="0" cy="0"/>
          <a:chOff x="0" y="0"/>
          <a:chExt cx="0" cy="0"/>
        </a:xfrm>
      </p:grpSpPr>
      <p:sp>
        <p:nvSpPr>
          <p:cNvPr id="7" name="矩形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矩形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矩形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矩形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矩形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矩形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直線接點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橢圓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橢圓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投影片編號版面配置區 5"/>
          <p:cNvSpPr>
            <a:spLocks noGrp="1"/>
          </p:cNvSpPr>
          <p:nvPr>
            <p:ph type="sldNum" sz="quarter" idx="12"/>
          </p:nvPr>
        </p:nvSpPr>
        <p:spPr>
          <a:xfrm>
            <a:off x="6915912" y="3009901"/>
            <a:ext cx="457200" cy="441325"/>
          </a:xfrm>
        </p:spPr>
        <p:txBody>
          <a:bodyPr/>
          <a:lstStyle/>
          <a:p>
            <a:fld id="{72D0C279-B573-D040-BD8D-FFA8805B39DB}" type="slidenum">
              <a:rPr lang="en-US" smtClean="0"/>
              <a:pPr/>
              <a:t>‹#›</a:t>
            </a:fld>
            <a:endParaRPr lang="en-US"/>
          </a:p>
        </p:txBody>
      </p:sp>
      <p:sp>
        <p:nvSpPr>
          <p:cNvPr id="3" name="直排文字版面配置區 2"/>
          <p:cNvSpPr>
            <a:spLocks noGrp="1"/>
          </p:cNvSpPr>
          <p:nvPr>
            <p:ph type="body" orient="vert" idx="1"/>
          </p:nvPr>
        </p:nvSpPr>
        <p:spPr>
          <a:xfrm>
            <a:off x="304800" y="304800"/>
            <a:ext cx="6553200" cy="5821366"/>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46757155-838D-6448-BC15-C16AF06E928B}" type="datetimeFigureOut">
              <a:rPr lang="en-US" smtClean="0"/>
              <a:pPr/>
              <a:t>10/7/16</a:t>
            </a:fld>
            <a:endParaRPr lang="en-US"/>
          </a:p>
        </p:txBody>
      </p:sp>
      <p:sp>
        <p:nvSpPr>
          <p:cNvPr id="5" name="頁尾版面配置區 4"/>
          <p:cNvSpPr>
            <a:spLocks noGrp="1"/>
          </p:cNvSpPr>
          <p:nvPr>
            <p:ph type="ftr" sz="quarter" idx="11"/>
          </p:nvPr>
        </p:nvSpPr>
        <p:spPr/>
        <p:txBody>
          <a:bodyPr/>
          <a:lstStyle/>
          <a:p>
            <a:endParaRPr lang="en-US"/>
          </a:p>
        </p:txBody>
      </p:sp>
      <p:sp>
        <p:nvSpPr>
          <p:cNvPr id="2" name="垂直標題 1"/>
          <p:cNvSpPr>
            <a:spLocks noGrp="1"/>
          </p:cNvSpPr>
          <p:nvPr>
            <p:ph type="title" orient="vert"/>
          </p:nvPr>
        </p:nvSpPr>
        <p:spPr>
          <a:xfrm>
            <a:off x="7391400" y="304801"/>
            <a:ext cx="1447800" cy="5851525"/>
          </a:xfrm>
        </p:spPr>
        <p:txBody>
          <a:bodyPr vert="eaVert"/>
          <a:lstStyle/>
          <a:p>
            <a:r>
              <a:rPr kumimoji="0" lang="zh-TW" altLang="en-US" smtClean="0"/>
              <a:t>按一下以編輯母片標題樣式</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914400" y="274638"/>
            <a:ext cx="77724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914400" y="1447800"/>
            <a:ext cx="7772400" cy="4572000"/>
          </a:xfrm>
        </p:spPr>
        <p:txBody>
          <a:bodyPr/>
          <a:lstStyle/>
          <a:p>
            <a:pPr lvl="0"/>
            <a:endParaRPr lang="zh-TW" altLang="en-US" noProof="0"/>
          </a:p>
        </p:txBody>
      </p:sp>
      <p:sp>
        <p:nvSpPr>
          <p:cNvPr id="4" name="日期版面配置區 13"/>
          <p:cNvSpPr>
            <a:spLocks noGrp="1"/>
          </p:cNvSpPr>
          <p:nvPr>
            <p:ph type="dt" sz="half" idx="10"/>
          </p:nvPr>
        </p:nvSpPr>
        <p:spPr>
          <a:xfrm>
            <a:off x="6172200" y="6191250"/>
            <a:ext cx="2476500" cy="476250"/>
          </a:xfrm>
          <a:prstGeom prst="rect">
            <a:avLst/>
          </a:prstGeom>
        </p:spPr>
        <p:txBody>
          <a:bodyPr/>
          <a:lstStyle>
            <a:lvl1pPr>
              <a:defRPr>
                <a:latin typeface="Arial" charset="0"/>
                <a:ea typeface="ＭＳ Ｐゴシック" charset="-128"/>
                <a:cs typeface="ＭＳ Ｐゴシック" charset="-128"/>
              </a:defRPr>
            </a:lvl1pPr>
          </a:lstStyle>
          <a:p>
            <a:pPr>
              <a:defRPr/>
            </a:pPr>
            <a:fld id="{1A68608F-A937-7649-AA6C-D40A414C9034}" type="datetime1">
              <a:rPr lang="zh-TW" altLang="en-US"/>
              <a:pPr>
                <a:defRPr/>
              </a:pPr>
              <a:t>2016/10/7</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a:xfrm>
            <a:off x="146050" y="6210300"/>
            <a:ext cx="457200" cy="457200"/>
          </a:xfrm>
          <a:prstGeom prst="ellipse">
            <a:avLst/>
          </a:prstGeom>
        </p:spPr>
        <p:txBody>
          <a:bodyPr/>
          <a:lstStyle>
            <a:lvl1pPr>
              <a:defRPr>
                <a:latin typeface="Arial" charset="0"/>
                <a:ea typeface="ＭＳ Ｐゴシック" charset="-128"/>
                <a:cs typeface="ＭＳ Ｐゴシック" charset="-128"/>
              </a:defRPr>
            </a:lvl1pPr>
          </a:lstStyle>
          <a:p>
            <a:pPr>
              <a:defRPr/>
            </a:pPr>
            <a:fld id="{813E988F-5563-C040-8A22-924DD8387E34}" type="slidenum">
              <a:rPr lang="zh-TW" altLang="en-US"/>
              <a:pPr>
                <a:defRPr/>
              </a:pPr>
              <a:t>‹#›</a:t>
            </a:fld>
            <a:endParaRPr lang="zh-TW" altLang="en-US"/>
          </a:p>
        </p:txBody>
      </p:sp>
    </p:spTree>
    <p:extLst>
      <p:ext uri="{BB962C8B-B14F-4D97-AF65-F5344CB8AC3E}">
        <p14:creationId xmlns:p14="http://schemas.microsoft.com/office/powerpoint/2010/main" val="343109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chemeClr val="accent3">
                    <a:shade val="75000"/>
                  </a:schemeClr>
                </a:solidFill>
              </a:defRPr>
            </a:lvl1pPr>
          </a:lstStyle>
          <a:p>
            <a:r>
              <a:rPr kumimoji="0" lang="zh-TW" altLang="en-US" smtClean="0"/>
              <a:t>按一下以編輯母片標題樣式</a:t>
            </a:r>
            <a:endParaRPr kumimoji="0" lang="en-US"/>
          </a:p>
        </p:txBody>
      </p:sp>
      <p:sp>
        <p:nvSpPr>
          <p:cNvPr id="4" name="日期版面配置區 3"/>
          <p:cNvSpPr>
            <a:spLocks noGrp="1"/>
          </p:cNvSpPr>
          <p:nvPr>
            <p:ph type="dt" sz="half" idx="10"/>
          </p:nvPr>
        </p:nvSpPr>
        <p:spPr/>
        <p:txBody>
          <a:bodyPr/>
          <a:lstStyle/>
          <a:p>
            <a:fld id="{46757155-838D-6448-BC15-C16AF06E928B}" type="datetimeFigureOut">
              <a:rPr lang="en-US" smtClean="0"/>
              <a:pPr/>
              <a:t>10/7/16</a:t>
            </a:fld>
            <a:endParaRPr lang="en-US"/>
          </a:p>
        </p:txBody>
      </p:sp>
      <p:sp>
        <p:nvSpPr>
          <p:cNvPr id="5" name="頁尾版面配置區 4"/>
          <p:cNvSpPr>
            <a:spLocks noGrp="1"/>
          </p:cNvSpPr>
          <p:nvPr>
            <p:ph type="ftr" sz="quarter" idx="11"/>
          </p:nvPr>
        </p:nvSpPr>
        <p:spPr/>
        <p:txBody>
          <a:bodyPr/>
          <a:lstStyle/>
          <a:p>
            <a:endParaRPr lang="en-US"/>
          </a:p>
        </p:txBody>
      </p:sp>
      <p:sp>
        <p:nvSpPr>
          <p:cNvPr id="6" name="投影片編號版面配置區 5"/>
          <p:cNvSpPr>
            <a:spLocks noGrp="1"/>
          </p:cNvSpPr>
          <p:nvPr>
            <p:ph type="sldNum" sz="quarter" idx="12"/>
          </p:nvPr>
        </p:nvSpPr>
        <p:spPr>
          <a:xfrm>
            <a:off x="4361688" y="1026372"/>
            <a:ext cx="457200" cy="441325"/>
          </a:xfrm>
        </p:spPr>
        <p:txBody>
          <a:bodyPr/>
          <a:lstStyle/>
          <a:p>
            <a:fld id="{72D0C279-B573-D040-BD8D-FFA8805B39DB}" type="slidenum">
              <a:rPr lang="en-US" smtClean="0"/>
              <a:pPr/>
              <a:t>‹#›</a:t>
            </a:fld>
            <a:endParaRPr lang="en-US"/>
          </a:p>
        </p:txBody>
      </p:sp>
      <p:sp>
        <p:nvSpPr>
          <p:cNvPr id="8" name="內容版面配置區 7"/>
          <p:cNvSpPr>
            <a:spLocks noGrp="1"/>
          </p:cNvSpPr>
          <p:nvPr>
            <p:ph sz="quarter" idx="1"/>
          </p:nvPr>
        </p:nvSpPr>
        <p:spPr>
          <a:xfrm>
            <a:off x="301752" y="1527048"/>
            <a:ext cx="8503920" cy="45720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區段標頭">
    <p:bg>
      <p:bgRef idx="1001">
        <a:schemeClr val="bg1"/>
      </p:bgRef>
    </p:bg>
    <p:spTree>
      <p:nvGrpSpPr>
        <p:cNvPr id="1" name=""/>
        <p:cNvGrpSpPr/>
        <p:nvPr/>
      </p:nvGrpSpPr>
      <p:grpSpPr>
        <a:xfrm>
          <a:off x="0" y="0"/>
          <a:ext cx="0" cy="0"/>
          <a:chOff x="0" y="0"/>
          <a:chExt cx="0" cy="0"/>
        </a:xfrm>
      </p:grpSpPr>
      <p:sp>
        <p:nvSpPr>
          <p:cNvPr id="17" name="矩形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矩形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矩形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文字版面配置區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smtClean="0"/>
              <a:t>按一下以編輯母片文字樣式</a:t>
            </a:r>
          </a:p>
        </p:txBody>
      </p:sp>
      <p:sp>
        <p:nvSpPr>
          <p:cNvPr id="13" name="矩形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矩形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頁尾版面配置區 4"/>
          <p:cNvSpPr>
            <a:spLocks noGrp="1"/>
          </p:cNvSpPr>
          <p:nvPr>
            <p:ph type="ftr" sz="quarter" idx="11"/>
          </p:nvPr>
        </p:nvSpPr>
        <p:spPr/>
        <p:txBody>
          <a:bodyPr/>
          <a:lstStyle/>
          <a:p>
            <a:endParaRPr lang="en-US"/>
          </a:p>
        </p:txBody>
      </p:sp>
      <p:sp>
        <p:nvSpPr>
          <p:cNvPr id="4" name="日期版面配置區 3"/>
          <p:cNvSpPr>
            <a:spLocks noGrp="1"/>
          </p:cNvSpPr>
          <p:nvPr>
            <p:ph type="dt" sz="half" idx="10"/>
          </p:nvPr>
        </p:nvSpPr>
        <p:spPr/>
        <p:txBody>
          <a:bodyPr/>
          <a:lstStyle/>
          <a:p>
            <a:fld id="{46757155-838D-6448-BC15-C16AF06E928B}" type="datetimeFigureOut">
              <a:rPr lang="en-US" smtClean="0"/>
              <a:pPr/>
              <a:t>10/7/16</a:t>
            </a:fld>
            <a:endParaRPr lang="en-US"/>
          </a:p>
        </p:txBody>
      </p:sp>
      <p:sp>
        <p:nvSpPr>
          <p:cNvPr id="8" name="直線接點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橢圓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橢圓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投影片編號版面配置區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72D0C279-B573-D040-BD8D-FFA8805B39DB}" type="slidenum">
              <a:rPr lang="en-US" smtClean="0"/>
              <a:pPr/>
              <a:t>‹#›</a:t>
            </a:fld>
            <a:endParaRPr lang="en-US"/>
          </a:p>
        </p:txBody>
      </p:sp>
      <p:sp>
        <p:nvSpPr>
          <p:cNvPr id="2" name="標題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zh-TW" altLang="en-US" smtClean="0"/>
              <a:t>按一下以編輯母片標題樣式</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301752" y="228600"/>
            <a:ext cx="8534400" cy="758952"/>
          </a:xfrm>
        </p:spPr>
        <p:txBody>
          <a:bodyPr/>
          <a:lstStyle/>
          <a:p>
            <a:r>
              <a:rPr kumimoji="0" lang="zh-TW" altLang="en-US" smtClean="0"/>
              <a:t>按一下以編輯母片標題樣式</a:t>
            </a:r>
            <a:endParaRPr kumimoji="0" lang="en-US"/>
          </a:p>
        </p:txBody>
      </p:sp>
      <p:sp>
        <p:nvSpPr>
          <p:cNvPr id="5" name="日期版面配置區 4"/>
          <p:cNvSpPr>
            <a:spLocks noGrp="1"/>
          </p:cNvSpPr>
          <p:nvPr>
            <p:ph type="dt" sz="half" idx="10"/>
          </p:nvPr>
        </p:nvSpPr>
        <p:spPr>
          <a:xfrm>
            <a:off x="5791200" y="6409944"/>
            <a:ext cx="3044952" cy="365760"/>
          </a:xfrm>
        </p:spPr>
        <p:txBody>
          <a:bodyPr/>
          <a:lstStyle/>
          <a:p>
            <a:fld id="{46757155-838D-6448-BC15-C16AF06E928B}" type="datetimeFigureOut">
              <a:rPr lang="en-US" smtClean="0"/>
              <a:pPr/>
              <a:t>10/7/16</a:t>
            </a:fld>
            <a:endParaRPr lang="en-US"/>
          </a:p>
        </p:txBody>
      </p:sp>
      <p:sp>
        <p:nvSpPr>
          <p:cNvPr id="6" name="頁尾版面配置區 5"/>
          <p:cNvSpPr>
            <a:spLocks noGrp="1"/>
          </p:cNvSpPr>
          <p:nvPr>
            <p:ph type="ftr" sz="quarter" idx="11"/>
          </p:nvPr>
        </p:nvSpPr>
        <p:spPr/>
        <p:txBody>
          <a:bodyPr/>
          <a:lstStyle/>
          <a:p>
            <a:endParaRPr lang="en-US"/>
          </a:p>
        </p:txBody>
      </p:sp>
      <p:sp>
        <p:nvSpPr>
          <p:cNvPr id="7" name="投影片編號版面配置區 6"/>
          <p:cNvSpPr>
            <a:spLocks noGrp="1"/>
          </p:cNvSpPr>
          <p:nvPr>
            <p:ph type="sldNum" sz="quarter" idx="12"/>
          </p:nvPr>
        </p:nvSpPr>
        <p:spPr/>
        <p:txBody>
          <a:bodyPr/>
          <a:lstStyle/>
          <a:p>
            <a:fld id="{72D0C279-B573-D040-BD8D-FFA8805B39DB}" type="slidenum">
              <a:rPr lang="en-US" smtClean="0"/>
              <a:pPr/>
              <a:t>‹#›</a:t>
            </a:fld>
            <a:endParaRPr lang="en-US"/>
          </a:p>
        </p:txBody>
      </p:sp>
      <p:sp>
        <p:nvSpPr>
          <p:cNvPr id="8" name="直線接點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內容版面配置區 9"/>
          <p:cNvSpPr>
            <a:spLocks noGrp="1"/>
          </p:cNvSpPr>
          <p:nvPr>
            <p:ph sz="half" idx="1"/>
          </p:nvPr>
        </p:nvSpPr>
        <p:spPr>
          <a:xfrm>
            <a:off x="301752" y="1371600"/>
            <a:ext cx="4038600" cy="4681728"/>
          </a:xfrm>
        </p:spPr>
        <p:txBody>
          <a:bodyPr/>
          <a:lstStyle>
            <a:lvl1pPr>
              <a:defRPr sz="2500"/>
            </a:lvl1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2" name="內容版面配置區 11"/>
          <p:cNvSpPr>
            <a:spLocks noGrp="1"/>
          </p:cNvSpPr>
          <p:nvPr>
            <p:ph sz="half" idx="2"/>
          </p:nvPr>
        </p:nvSpPr>
        <p:spPr>
          <a:xfrm>
            <a:off x="4800600" y="1371600"/>
            <a:ext cx="4038600" cy="4681728"/>
          </a:xfrm>
        </p:spPr>
        <p:txBody>
          <a:bodyPr/>
          <a:lstStyle>
            <a:lvl1pPr>
              <a:defRPr sz="2500"/>
            </a:lvl1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bg>
      <p:bgRef idx="1001">
        <a:schemeClr val="bg2"/>
      </p:bgRef>
    </p:bg>
    <p:spTree>
      <p:nvGrpSpPr>
        <p:cNvPr id="1" name=""/>
        <p:cNvGrpSpPr/>
        <p:nvPr/>
      </p:nvGrpSpPr>
      <p:grpSpPr>
        <a:xfrm>
          <a:off x="0" y="0"/>
          <a:ext cx="0" cy="0"/>
          <a:chOff x="0" y="0"/>
          <a:chExt cx="0" cy="0"/>
        </a:xfrm>
      </p:grpSpPr>
      <p:sp>
        <p:nvSpPr>
          <p:cNvPr id="10" name="直線接點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矩形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矩形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矩形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矩形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矩形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文字版面配置區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7" name="日期版面配置區 6"/>
          <p:cNvSpPr>
            <a:spLocks noGrp="1"/>
          </p:cNvSpPr>
          <p:nvPr>
            <p:ph type="dt" sz="half" idx="10"/>
          </p:nvPr>
        </p:nvSpPr>
        <p:spPr/>
        <p:txBody>
          <a:bodyPr/>
          <a:lstStyle/>
          <a:p>
            <a:fld id="{46757155-838D-6448-BC15-C16AF06E928B}" type="datetimeFigureOut">
              <a:rPr lang="en-US" smtClean="0"/>
              <a:pPr/>
              <a:t>10/7/16</a:t>
            </a:fld>
            <a:endParaRPr lang="en-US"/>
          </a:p>
        </p:txBody>
      </p:sp>
      <p:sp>
        <p:nvSpPr>
          <p:cNvPr id="8" name="頁尾版面配置區 7"/>
          <p:cNvSpPr>
            <a:spLocks noGrp="1"/>
          </p:cNvSpPr>
          <p:nvPr>
            <p:ph type="ftr" sz="quarter" idx="11"/>
          </p:nvPr>
        </p:nvSpPr>
        <p:spPr>
          <a:xfrm>
            <a:off x="304800" y="6409944"/>
            <a:ext cx="3581400" cy="365760"/>
          </a:xfrm>
        </p:spPr>
        <p:txBody>
          <a:bodyPr/>
          <a:lstStyle/>
          <a:p>
            <a:endParaRPr lang="en-US"/>
          </a:p>
        </p:txBody>
      </p:sp>
      <p:sp>
        <p:nvSpPr>
          <p:cNvPr id="15" name="直線接點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內容版面配置區 23"/>
          <p:cNvSpPr>
            <a:spLocks noGrp="1"/>
          </p:cNvSpPr>
          <p:nvPr>
            <p:ph sz="quarter" idx="2"/>
          </p:nvPr>
        </p:nvSpPr>
        <p:spPr>
          <a:xfrm>
            <a:off x="301752" y="2471383"/>
            <a:ext cx="4041648" cy="3818404"/>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26" name="內容版面配置區 25"/>
          <p:cNvSpPr>
            <a:spLocks noGrp="1"/>
          </p:cNvSpPr>
          <p:nvPr>
            <p:ph sz="quarter" idx="4"/>
          </p:nvPr>
        </p:nvSpPr>
        <p:spPr>
          <a:xfrm>
            <a:off x="4800600" y="2471383"/>
            <a:ext cx="4038600" cy="3822192"/>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25" name="橢圓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橢圓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投影片編號版面配置區 8"/>
          <p:cNvSpPr>
            <a:spLocks noGrp="1"/>
          </p:cNvSpPr>
          <p:nvPr>
            <p:ph type="sldNum" sz="quarter" idx="12"/>
          </p:nvPr>
        </p:nvSpPr>
        <p:spPr>
          <a:xfrm>
            <a:off x="4343400" y="1042416"/>
            <a:ext cx="457200" cy="441325"/>
          </a:xfrm>
        </p:spPr>
        <p:txBody>
          <a:bodyPr/>
          <a:lstStyle>
            <a:lvl1pPr algn="ctr">
              <a:defRPr/>
            </a:lvl1pPr>
          </a:lstStyle>
          <a:p>
            <a:fld id="{72D0C279-B573-D040-BD8D-FFA8805B39DB}" type="slidenum">
              <a:rPr lang="en-US" smtClean="0"/>
              <a:pPr/>
              <a:t>‹#›</a:t>
            </a:fld>
            <a:endParaRPr lang="en-US"/>
          </a:p>
        </p:txBody>
      </p:sp>
      <p:sp>
        <p:nvSpPr>
          <p:cNvPr id="23" name="標題 22"/>
          <p:cNvSpPr>
            <a:spLocks noGrp="1"/>
          </p:cNvSpPr>
          <p:nvPr>
            <p:ph type="title"/>
          </p:nvPr>
        </p:nvSpPr>
        <p:spPr/>
        <p:txBody>
          <a:bodyPr rtlCol="0" anchor="b" anchorCtr="0"/>
          <a:lstStyle/>
          <a:p>
            <a:r>
              <a:rPr kumimoji="0" lang="zh-TW" altLang="en-US" smtClean="0"/>
              <a:t>按一下以編輯母片標題樣式</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p>
            <a:fld id="{46757155-838D-6448-BC15-C16AF06E928B}" type="datetimeFigureOut">
              <a:rPr lang="en-US" smtClean="0"/>
              <a:pPr/>
              <a:t>10/7/16</a:t>
            </a:fld>
            <a:endParaRPr lang="en-US"/>
          </a:p>
        </p:txBody>
      </p:sp>
      <p:sp>
        <p:nvSpPr>
          <p:cNvPr id="4" name="頁尾版面配置區 3"/>
          <p:cNvSpPr>
            <a:spLocks noGrp="1"/>
          </p:cNvSpPr>
          <p:nvPr>
            <p:ph type="ftr" sz="quarter" idx="11"/>
          </p:nvPr>
        </p:nvSpPr>
        <p:spPr/>
        <p:txBody>
          <a:bodyPr/>
          <a:lstStyle/>
          <a:p>
            <a:endParaRPr lang="en-US"/>
          </a:p>
        </p:txBody>
      </p:sp>
      <p:sp>
        <p:nvSpPr>
          <p:cNvPr id="5" name="投影片編號版面配置區 4"/>
          <p:cNvSpPr>
            <a:spLocks noGrp="1"/>
          </p:cNvSpPr>
          <p:nvPr>
            <p:ph type="sldNum" sz="quarter" idx="12"/>
          </p:nvPr>
        </p:nvSpPr>
        <p:spPr>
          <a:xfrm>
            <a:off x="4343400" y="1036020"/>
            <a:ext cx="457200" cy="441325"/>
          </a:xfrm>
        </p:spPr>
        <p:txBody>
          <a:bodyPr/>
          <a:lstStyle/>
          <a:p>
            <a:fld id="{72D0C279-B573-D040-BD8D-FFA8805B39D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7" name="矩形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矩形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矩形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矩形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矩形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矩形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日期版面配置區 1"/>
          <p:cNvSpPr>
            <a:spLocks noGrp="1"/>
          </p:cNvSpPr>
          <p:nvPr>
            <p:ph type="dt" sz="half" idx="10"/>
          </p:nvPr>
        </p:nvSpPr>
        <p:spPr/>
        <p:txBody>
          <a:bodyPr/>
          <a:lstStyle/>
          <a:p>
            <a:fld id="{46757155-838D-6448-BC15-C16AF06E928B}" type="datetimeFigureOut">
              <a:rPr lang="en-US" smtClean="0"/>
              <a:pPr/>
              <a:t>10/7/16</a:t>
            </a:fld>
            <a:endParaRPr lang="en-US"/>
          </a:p>
        </p:txBody>
      </p:sp>
      <p:sp>
        <p:nvSpPr>
          <p:cNvPr id="3" name="頁尾版面配置區 2"/>
          <p:cNvSpPr>
            <a:spLocks noGrp="1"/>
          </p:cNvSpPr>
          <p:nvPr>
            <p:ph type="ftr" sz="quarter" idx="11"/>
          </p:nvPr>
        </p:nvSpPr>
        <p:spPr/>
        <p:txBody>
          <a:bodyPr/>
          <a:lstStyle/>
          <a:p>
            <a:endParaRPr lang="en-US"/>
          </a:p>
        </p:txBody>
      </p:sp>
      <p:sp>
        <p:nvSpPr>
          <p:cNvPr id="4" name="投影片編號版面配置區 3"/>
          <p:cNvSpPr>
            <a:spLocks noGrp="1"/>
          </p:cNvSpPr>
          <p:nvPr>
            <p:ph type="sldNum" sz="quarter" idx="12"/>
          </p:nvPr>
        </p:nvSpPr>
        <p:spPr>
          <a:xfrm>
            <a:off x="4267200" y="6324600"/>
            <a:ext cx="609600" cy="441324"/>
          </a:xfrm>
        </p:spPr>
        <p:txBody>
          <a:bodyPr/>
          <a:lstStyle>
            <a:lvl1pPr>
              <a:defRPr>
                <a:solidFill>
                  <a:srgbClr val="FFFFFF"/>
                </a:solidFill>
              </a:defRPr>
            </a:lvl1pPr>
          </a:lstStyle>
          <a:p>
            <a:fld id="{72D0C279-B573-D040-BD8D-FFA8805B39D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1">
        <a:schemeClr val="bg1"/>
      </p:bgRef>
    </p:bg>
    <p:spTree>
      <p:nvGrpSpPr>
        <p:cNvPr id="1" name=""/>
        <p:cNvGrpSpPr/>
        <p:nvPr/>
      </p:nvGrpSpPr>
      <p:grpSpPr>
        <a:xfrm>
          <a:off x="0" y="0"/>
          <a:ext cx="0" cy="0"/>
          <a:chOff x="0" y="0"/>
          <a:chExt cx="0" cy="0"/>
        </a:xfrm>
      </p:grpSpPr>
      <p:sp>
        <p:nvSpPr>
          <p:cNvPr id="19" name="矩形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矩形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矩形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矩形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標題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zh-TW" altLang="en-US" smtClean="0"/>
              <a:t>按一下以編輯母片文字樣式</a:t>
            </a:r>
          </a:p>
        </p:txBody>
      </p:sp>
      <p:sp>
        <p:nvSpPr>
          <p:cNvPr id="8" name="矩形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直線接點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內容版面配置區 19"/>
          <p:cNvSpPr>
            <a:spLocks noGrp="1"/>
          </p:cNvSpPr>
          <p:nvPr>
            <p:ph sz="quarter" idx="1"/>
          </p:nvPr>
        </p:nvSpPr>
        <p:spPr>
          <a:xfrm>
            <a:off x="3124200" y="685800"/>
            <a:ext cx="5638800" cy="54102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0" name="橢圓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橢圓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投影片編號版面配置區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72D0C279-B573-D040-BD8D-FFA8805B39DB}" type="slidenum">
              <a:rPr lang="en-US" smtClean="0"/>
              <a:pPr/>
              <a:t>‹#›</a:t>
            </a:fld>
            <a:endParaRPr lang="en-US"/>
          </a:p>
        </p:txBody>
      </p:sp>
      <p:sp>
        <p:nvSpPr>
          <p:cNvPr id="21" name="矩形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日期版面配置區 4"/>
          <p:cNvSpPr>
            <a:spLocks noGrp="1"/>
          </p:cNvSpPr>
          <p:nvPr>
            <p:ph type="dt" sz="half" idx="10"/>
          </p:nvPr>
        </p:nvSpPr>
        <p:spPr/>
        <p:txBody>
          <a:bodyPr/>
          <a:lstStyle/>
          <a:p>
            <a:fld id="{46757155-838D-6448-BC15-C16AF06E928B}" type="datetimeFigureOut">
              <a:rPr lang="en-US" smtClean="0"/>
              <a:pPr/>
              <a:t>10/7/16</a:t>
            </a:fld>
            <a:endParaRPr lang="en-US"/>
          </a:p>
        </p:txBody>
      </p:sp>
      <p:sp>
        <p:nvSpPr>
          <p:cNvPr id="6" name="頁尾版面配置區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1" name="直線接點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矩形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矩形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矩形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矩形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橢圓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橢圓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投影片編號版面配置區 6"/>
          <p:cNvSpPr>
            <a:spLocks noGrp="1"/>
          </p:cNvSpPr>
          <p:nvPr>
            <p:ph type="sldNum" sz="quarter" idx="12"/>
          </p:nvPr>
        </p:nvSpPr>
        <p:spPr>
          <a:xfrm>
            <a:off x="1371600" y="312738"/>
            <a:ext cx="457200" cy="441325"/>
          </a:xfrm>
        </p:spPr>
        <p:txBody>
          <a:bodyPr/>
          <a:lstStyle/>
          <a:p>
            <a:fld id="{72D0C279-B573-D040-BD8D-FFA8805B39DB}" type="slidenum">
              <a:rPr lang="en-US" smtClean="0"/>
              <a:pPr/>
              <a:t>‹#›</a:t>
            </a:fld>
            <a:endParaRPr lang="en-US"/>
          </a:p>
        </p:txBody>
      </p:sp>
      <p:sp>
        <p:nvSpPr>
          <p:cNvPr id="2" name="標題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3000375" y="609600"/>
            <a:ext cx="5867400" cy="4267200"/>
          </a:xfrm>
        </p:spPr>
        <p:txBody>
          <a:bodyPr/>
          <a:lstStyle>
            <a:lvl1pPr marL="0" indent="0">
              <a:buNone/>
              <a:defRPr sz="3200"/>
            </a:lvl1pPr>
          </a:lstStyle>
          <a:p>
            <a:r>
              <a:rPr kumimoji="0" lang="zh-TW" altLang="en-US" smtClean="0"/>
              <a:t>將圖片拖曳至版面配置區或按一下圖示以新增</a:t>
            </a:r>
            <a:endParaRPr kumimoji="0" lang="en-US" dirty="0"/>
          </a:p>
        </p:txBody>
      </p:sp>
      <p:sp>
        <p:nvSpPr>
          <p:cNvPr id="4" name="文字版面配置區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zh-TW" altLang="en-US" smtClean="0"/>
              <a:t>按一下以編輯母片文字樣式</a:t>
            </a:r>
          </a:p>
        </p:txBody>
      </p:sp>
      <p:sp>
        <p:nvSpPr>
          <p:cNvPr id="22" name="矩形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日期版面配置區 4"/>
          <p:cNvSpPr>
            <a:spLocks noGrp="1"/>
          </p:cNvSpPr>
          <p:nvPr>
            <p:ph type="dt" sz="half" idx="10"/>
          </p:nvPr>
        </p:nvSpPr>
        <p:spPr>
          <a:xfrm>
            <a:off x="5788152" y="6404984"/>
            <a:ext cx="3044952" cy="365760"/>
          </a:xfrm>
        </p:spPr>
        <p:txBody>
          <a:bodyPr/>
          <a:lstStyle/>
          <a:p>
            <a:fld id="{46757155-838D-6448-BC15-C16AF06E928B}" type="datetimeFigureOut">
              <a:rPr lang="en-US" smtClean="0"/>
              <a:pPr/>
              <a:t>10/7/16</a:t>
            </a:fld>
            <a:endParaRPr lang="en-US"/>
          </a:p>
        </p:txBody>
      </p:sp>
      <p:sp>
        <p:nvSpPr>
          <p:cNvPr id="6" name="頁尾版面配置區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矩形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矩形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日期版面配置區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46757155-838D-6448-BC15-C16AF06E928B}" type="datetimeFigureOut">
              <a:rPr lang="en-US" smtClean="0"/>
              <a:pPr/>
              <a:t>10/7/16</a:t>
            </a:fld>
            <a:endParaRPr lang="en-US"/>
          </a:p>
        </p:txBody>
      </p:sp>
      <p:sp>
        <p:nvSpPr>
          <p:cNvPr id="3" name="頁尾版面配置區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矩形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直線接點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橢圓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橢圓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投影片編號版面配置區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72D0C279-B573-D040-BD8D-FFA8805B39DB}" type="slidenum">
              <a:rPr lang="en-US" smtClean="0"/>
              <a:pPr/>
              <a:t>‹#›</a:t>
            </a:fld>
            <a:endParaRPr lang="en-US"/>
          </a:p>
        </p:txBody>
      </p:sp>
      <p:sp>
        <p:nvSpPr>
          <p:cNvPr id="22" name="標題版面配置區 21"/>
          <p:cNvSpPr>
            <a:spLocks noGrp="1"/>
          </p:cNvSpPr>
          <p:nvPr>
            <p:ph type="title"/>
          </p:nvPr>
        </p:nvSpPr>
        <p:spPr>
          <a:xfrm>
            <a:off x="301752" y="228600"/>
            <a:ext cx="8534400" cy="758952"/>
          </a:xfrm>
          <a:prstGeom prst="rect">
            <a:avLst/>
          </a:prstGeom>
        </p:spPr>
        <p:txBody>
          <a:bodyPr vert="horz" anchor="b">
            <a:normAutofit/>
          </a:bodyPr>
          <a:lstStyle/>
          <a:p>
            <a:r>
              <a:rPr kumimoji="0" lang="zh-TW" altLang="en-US" smtClean="0"/>
              <a:t>按一下以編輯母片標題樣式</a:t>
            </a:r>
            <a:endParaRPr kumimoji="0" lang="en-US"/>
          </a:p>
        </p:txBody>
      </p:sp>
      <p:sp>
        <p:nvSpPr>
          <p:cNvPr id="13" name="文字版面配置區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 TargetMode="External"/><Relationship Id="rId5"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file:///C\Users\glory\Desktop\%E4%B8%89%E7%AB%8B%E6%96%B0%E8%81%9E-%E5%8F%B0%E7%81%A3%E4%BA%AE%E8%B5%B7%E4%BE%86%EF%BC%88%20%E5%BB%9A%E9%A4%98%E8%AE%8A%E7%B6%A0%E9%87%91%E7%9A%84%E6%95%85%E4%BA%8B%EF%BC%8C%E4%BB%A5%E5%85%B7%E9%AB%94%E8%A1%8C%E5%8B%95%E6%8A%97%E5%85%A8%E7%90%83%E6%9A%96%E5%8C%96%E3%80%82%EF%BC%89.mp4" TargetMode="External"/><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file:///C\Users\glory\Desktop\%E4%B8%89%E7%AB%8B%E6%96%B0%E8%81%9E-%E5%8F%B0%E7%81%A3%E4%BA%AE%E8%B5%B7%E4%BE%86%EF%BC%88%20%E5%BB%9A%E9%A4%98%E8%AE%8A%E7%B6%A0%E9%87%91%E7%9A%84%E6%95%85%E4%BA%8B%EF%BC%8C%E4%BB%A5%E5%85%B7%E9%AB%94%E8%A1%8C%E5%8B%95%E6%8A%97%E5%85%A8%E7%90%83%E6%9A%96%E5%8C%96%E3%80%82%EF%BC%89.mp4" TargetMode="External"/><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199" y="3015876"/>
            <a:ext cx="8228013" cy="1066800"/>
          </a:xfrm>
        </p:spPr>
        <p:txBody>
          <a:bodyPr>
            <a:normAutofit/>
          </a:bodyPr>
          <a:lstStyle/>
          <a:p>
            <a:r>
              <a:rPr lang="zh-TW" altLang="en-US" sz="2400" dirty="0" smtClean="0">
                <a:solidFill>
                  <a:schemeClr val="accent1"/>
                </a:solidFill>
              </a:rPr>
              <a:t>深度理解為導向的教學</a:t>
            </a:r>
            <a:endParaRPr lang="en-US" altLang="zh-TW" sz="2400" dirty="0" smtClean="0">
              <a:solidFill>
                <a:schemeClr val="accent1"/>
              </a:solidFill>
            </a:endParaRPr>
          </a:p>
          <a:p>
            <a:r>
              <a:rPr lang="en-US" sz="2400" dirty="0" smtClean="0">
                <a:solidFill>
                  <a:schemeClr val="accent1"/>
                </a:solidFill>
              </a:rPr>
              <a:t>105 09 09</a:t>
            </a:r>
            <a:endParaRPr lang="en-US" sz="2400" dirty="0">
              <a:solidFill>
                <a:schemeClr val="accent1"/>
              </a:solidFill>
            </a:endParaRPr>
          </a:p>
        </p:txBody>
      </p:sp>
      <p:sp>
        <p:nvSpPr>
          <p:cNvPr id="2" name="Title 1"/>
          <p:cNvSpPr>
            <a:spLocks noGrp="1"/>
          </p:cNvSpPr>
          <p:nvPr>
            <p:ph type="ctrTitle"/>
          </p:nvPr>
        </p:nvSpPr>
        <p:spPr>
          <a:xfrm>
            <a:off x="457199" y="705883"/>
            <a:ext cx="8228013" cy="1927225"/>
          </a:xfrm>
        </p:spPr>
        <p:txBody>
          <a:bodyPr>
            <a:normAutofit/>
          </a:bodyPr>
          <a:lstStyle/>
          <a:p>
            <a:r>
              <a:rPr lang="zh-TW" altLang="en-US" sz="4000" dirty="0" smtClean="0">
                <a:solidFill>
                  <a:schemeClr val="tx2"/>
                </a:solidFill>
              </a:rPr>
              <a:t>嘉義縣內甕國小</a:t>
            </a:r>
            <a:r>
              <a:rPr lang="en-US" altLang="zh-TW" sz="4000" dirty="0" smtClean="0">
                <a:solidFill>
                  <a:schemeClr val="tx2"/>
                </a:solidFill>
              </a:rPr>
              <a:t>105</a:t>
            </a:r>
            <a:r>
              <a:rPr lang="zh-TW" altLang="en-US" sz="4000" dirty="0" smtClean="0">
                <a:solidFill>
                  <a:schemeClr val="tx2"/>
                </a:solidFill>
              </a:rPr>
              <a:t>學年度</a:t>
            </a:r>
            <a:r>
              <a:rPr lang="en-US" altLang="zh-TW" sz="4000" dirty="0" smtClean="0">
                <a:solidFill>
                  <a:schemeClr val="tx2"/>
                </a:solidFill>
              </a:rPr>
              <a:t/>
            </a:r>
            <a:br>
              <a:rPr lang="en-US" altLang="zh-TW" sz="4000" dirty="0" smtClean="0">
                <a:solidFill>
                  <a:schemeClr val="tx2"/>
                </a:solidFill>
              </a:rPr>
            </a:br>
            <a:r>
              <a:rPr lang="zh-TW" altLang="en-US" sz="4000" dirty="0" smtClean="0">
                <a:solidFill>
                  <a:schemeClr val="tx2"/>
                </a:solidFill>
              </a:rPr>
              <a:t>閱讀亮點學校期初聚會</a:t>
            </a:r>
            <a:r>
              <a:rPr lang="en-US" altLang="zh-TW" sz="4000" dirty="0" smtClean="0">
                <a:solidFill>
                  <a:schemeClr val="tx2"/>
                </a:solidFill>
              </a:rPr>
              <a:t/>
            </a:r>
            <a:br>
              <a:rPr lang="en-US" altLang="zh-TW" sz="4000" dirty="0" smtClean="0">
                <a:solidFill>
                  <a:schemeClr val="tx2"/>
                </a:solidFill>
              </a:rPr>
            </a:br>
            <a:endParaRPr lang="en-US" sz="3200" dirty="0">
              <a:solidFill>
                <a:schemeClr val="tx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t>教學團隊的組成優勢</a:t>
            </a:r>
            <a:endParaRPr lang="en-US" dirty="0"/>
          </a:p>
        </p:txBody>
      </p:sp>
      <p:sp>
        <p:nvSpPr>
          <p:cNvPr id="3" name="內容版面配置區 2"/>
          <p:cNvSpPr>
            <a:spLocks noGrp="1"/>
          </p:cNvSpPr>
          <p:nvPr>
            <p:ph sz="quarter" idx="1"/>
          </p:nvPr>
        </p:nvSpPr>
        <p:spPr/>
        <p:txBody>
          <a:bodyPr>
            <a:normAutofit/>
          </a:bodyPr>
          <a:lstStyle/>
          <a:p>
            <a:r>
              <a:rPr kumimoji="1" lang="zh-TW" altLang="en-US" sz="3200" dirty="0" smtClean="0"/>
              <a:t>跨年級</a:t>
            </a:r>
            <a:endParaRPr kumimoji="1" lang="en-US" altLang="zh-TW" sz="3200" dirty="0"/>
          </a:p>
          <a:p>
            <a:pPr lvl="1"/>
            <a:r>
              <a:rPr kumimoji="1" lang="zh-TW" altLang="en-US" sz="3000" dirty="0" smtClean="0"/>
              <a:t>能力堆疊：量變產生質變</a:t>
            </a:r>
            <a:endParaRPr kumimoji="1" lang="en-US" altLang="zh-TW" sz="3000" dirty="0" smtClean="0"/>
          </a:p>
          <a:p>
            <a:pPr lvl="1"/>
            <a:r>
              <a:rPr kumimoji="1" lang="zh-TW" altLang="en-US" sz="3000" dirty="0" smtClean="0"/>
              <a:t>補救教學的精神</a:t>
            </a:r>
            <a:endParaRPr kumimoji="1" lang="en-US" altLang="zh-TW" sz="3000" dirty="0" smtClean="0"/>
          </a:p>
          <a:p>
            <a:r>
              <a:rPr kumimoji="1" lang="zh-TW" altLang="en-US" sz="3200" dirty="0" smtClean="0"/>
              <a:t>跨領域</a:t>
            </a:r>
            <a:endParaRPr kumimoji="1" lang="en-US" altLang="zh-TW" sz="3200" dirty="0" smtClean="0"/>
          </a:p>
          <a:p>
            <a:pPr lvl="1"/>
            <a:r>
              <a:rPr kumimoji="1" lang="zh-TW" altLang="en-US" sz="3000" dirty="0" smtClean="0"/>
              <a:t>文本結構不同</a:t>
            </a:r>
            <a:endParaRPr kumimoji="1" lang="zh-TW" altLang="en-US" sz="3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105</a:t>
            </a:r>
            <a:r>
              <a:rPr lang="zh-TW" altLang="en-US" dirty="0" smtClean="0"/>
              <a:t>學年方向</a:t>
            </a:r>
            <a:endParaRPr lang="en-US" dirty="0"/>
          </a:p>
        </p:txBody>
      </p:sp>
      <p:sp>
        <p:nvSpPr>
          <p:cNvPr id="3" name="Content Placeholder 2"/>
          <p:cNvSpPr>
            <a:spLocks noGrp="1"/>
          </p:cNvSpPr>
          <p:nvPr>
            <p:ph sz="quarter" idx="1"/>
          </p:nvPr>
        </p:nvSpPr>
        <p:spPr/>
        <p:txBody>
          <a:bodyPr/>
          <a:lstStyle/>
          <a:p>
            <a:r>
              <a:rPr lang="zh-TW" altLang="en-US" sz="3200" dirty="0" smtClean="0"/>
              <a:t>以課文本位的理解教學</a:t>
            </a:r>
            <a:endParaRPr lang="en-US" altLang="zh-TW" sz="3200" dirty="0" smtClean="0"/>
          </a:p>
          <a:p>
            <a:pPr lvl="1"/>
            <a:r>
              <a:rPr lang="zh-TW" altLang="en-US" sz="2400" dirty="0" smtClean="0"/>
              <a:t>教學端：發展摘要</a:t>
            </a:r>
            <a:r>
              <a:rPr lang="en-US" altLang="zh-TW" sz="2400" dirty="0" smtClean="0"/>
              <a:t>/</a:t>
            </a:r>
            <a:r>
              <a:rPr lang="zh-TW" altLang="en-US" sz="2400" dirty="0" smtClean="0"/>
              <a:t>推論教學模組</a:t>
            </a:r>
            <a:endParaRPr lang="en-US" altLang="zh-TW" sz="2400" dirty="0" smtClean="0"/>
          </a:p>
          <a:p>
            <a:pPr lvl="1"/>
            <a:r>
              <a:rPr lang="zh-TW" altLang="en-US" sz="2400" dirty="0" smtClean="0"/>
              <a:t>評量端</a:t>
            </a:r>
            <a:endParaRPr lang="en-US" altLang="zh-TW" sz="2400" dirty="0" smtClean="0"/>
          </a:p>
          <a:p>
            <a:pPr lvl="2"/>
            <a:r>
              <a:rPr lang="zh-TW" altLang="en-US" sz="2200" dirty="0" smtClean="0"/>
              <a:t>月考題型</a:t>
            </a:r>
            <a:r>
              <a:rPr lang="en-US" altLang="zh-TW" sz="2200" dirty="0" smtClean="0"/>
              <a:t> </a:t>
            </a:r>
          </a:p>
          <a:p>
            <a:pPr lvl="2"/>
            <a:r>
              <a:rPr lang="en-US" altLang="zh-TW" sz="2200" dirty="0" smtClean="0"/>
              <a:t> </a:t>
            </a:r>
            <a:r>
              <a:rPr lang="zh-TW" altLang="en-US" sz="2200" dirty="0" smtClean="0"/>
              <a:t>校本書目的理解測驗</a:t>
            </a:r>
            <a:endParaRPr lang="en-US" altLang="zh-TW" sz="2200" dirty="0" smtClean="0"/>
          </a:p>
          <a:p>
            <a:pPr lvl="1"/>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t>低年級課程實作</a:t>
            </a:r>
            <a:endParaRPr lang="en-US" dirty="0"/>
          </a:p>
        </p:txBody>
      </p:sp>
      <p:sp>
        <p:nvSpPr>
          <p:cNvPr id="3" name="Content Placeholder 2"/>
          <p:cNvSpPr>
            <a:spLocks noGrp="1"/>
          </p:cNvSpPr>
          <p:nvPr>
            <p:ph sz="quarter" idx="1"/>
          </p:nvPr>
        </p:nvSpPr>
        <p:spPr/>
        <p:txBody>
          <a:bodyPr/>
          <a:lstStyle/>
          <a:p>
            <a:r>
              <a:rPr lang="zh-TW" altLang="en-US" dirty="0" smtClean="0"/>
              <a:t>以識字教學為主：部件教學</a:t>
            </a:r>
            <a:endParaRPr lang="en-US" altLang="zh-TW" dirty="0" smtClean="0"/>
          </a:p>
          <a:p>
            <a:r>
              <a:rPr lang="zh-TW" altLang="en-US" dirty="0" smtClean="0"/>
              <a:t>理解策略教學：重述故事重點</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50178" name="Picture 2"/>
          <p:cNvPicPr>
            <a:picLocks noChangeAspect="1" noChangeArrowheads="1"/>
          </p:cNvPicPr>
          <p:nvPr/>
        </p:nvPicPr>
        <p:blipFill>
          <a:blip r:embed="rId3"/>
          <a:srcRect/>
          <a:stretch>
            <a:fillRect/>
          </a:stretch>
        </p:blipFill>
        <p:spPr bwMode="auto">
          <a:xfrm>
            <a:off x="2210053" y="345141"/>
            <a:ext cx="4601862" cy="611610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t>中</a:t>
            </a:r>
            <a:r>
              <a:rPr lang="en-US" altLang="zh-TW" dirty="0" smtClean="0"/>
              <a:t>/</a:t>
            </a:r>
            <a:r>
              <a:rPr lang="zh-TW" altLang="en-US" dirty="0" smtClean="0"/>
              <a:t>高年級課程實作</a:t>
            </a:r>
            <a:endParaRPr lang="en-US" dirty="0"/>
          </a:p>
        </p:txBody>
      </p:sp>
      <p:sp>
        <p:nvSpPr>
          <p:cNvPr id="5" name="Content Placeholder 4"/>
          <p:cNvSpPr>
            <a:spLocks noGrp="1"/>
          </p:cNvSpPr>
          <p:nvPr>
            <p:ph sz="quarter" idx="1"/>
          </p:nvPr>
        </p:nvSpPr>
        <p:spPr/>
        <p:txBody>
          <a:bodyPr/>
          <a:lstStyle/>
          <a:p>
            <a:r>
              <a:rPr lang="zh-TW" altLang="en-US" dirty="0" smtClean="0"/>
              <a:t>識字教學和理解策略教學的教學比重調整</a:t>
            </a:r>
            <a:endParaRPr lang="en-US" altLang="zh-TW" dirty="0" smtClean="0"/>
          </a:p>
          <a:p>
            <a:r>
              <a:rPr lang="zh-TW" altLang="en-US" dirty="0" smtClean="0"/>
              <a:t>推論策略</a:t>
            </a:r>
            <a:r>
              <a:rPr lang="en-US" altLang="zh-TW" dirty="0" smtClean="0"/>
              <a:t>+</a:t>
            </a:r>
            <a:r>
              <a:rPr lang="zh-TW" altLang="en-US" dirty="0" smtClean="0"/>
              <a:t>摘要策略</a:t>
            </a:r>
            <a:endParaRPr lang="en-US" altLang="zh-TW" dirty="0" smtClean="0"/>
          </a:p>
          <a:p>
            <a:r>
              <a:rPr lang="zh-TW" altLang="en-US" dirty="0" smtClean="0"/>
              <a:t>提供文章結構相近的文章</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65135" y="639359"/>
            <a:ext cx="7775575" cy="1470025"/>
          </a:xfrm>
          <a:effectLst>
            <a:outerShdw dist="35921" dir="2700000" algn="ctr" rotWithShape="0">
              <a:schemeClr val="tx1"/>
            </a:outerShdw>
          </a:effectLst>
        </p:spPr>
        <p:txBody>
          <a:bodyPr>
            <a:normAutofit fontScale="90000"/>
          </a:bodyPr>
          <a:lstStyle/>
          <a:p>
            <a:pPr eaLnBrk="1" hangingPunct="1">
              <a:lnSpc>
                <a:spcPct val="150000"/>
              </a:lnSpc>
            </a:pPr>
            <a:r>
              <a:rPr lang="zh-TW" altLang="en-US" sz="4800" dirty="0">
                <a:effectLst>
                  <a:outerShdw blurRad="38100" dist="38100" dir="2700000" algn="tl">
                    <a:srgbClr val="C0C0C0"/>
                  </a:outerShdw>
                </a:effectLst>
                <a:ea typeface="ＭＳ Ｐゴシック" charset="-128"/>
              </a:rPr>
              <a:t>翰林版三上 </a:t>
            </a:r>
            <a:r>
              <a:rPr lang="en-US" altLang="zh-TW" sz="4800" dirty="0">
                <a:effectLst>
                  <a:outerShdw blurRad="38100" dist="38100" dir="2700000" algn="tl">
                    <a:srgbClr val="C0C0C0"/>
                  </a:outerShdw>
                </a:effectLst>
                <a:ea typeface="ＭＳ Ｐゴシック" charset="-128"/>
              </a:rPr>
              <a:t/>
            </a:r>
            <a:br>
              <a:rPr lang="en-US" altLang="zh-TW" sz="4800" dirty="0">
                <a:effectLst>
                  <a:outerShdw blurRad="38100" dist="38100" dir="2700000" algn="tl">
                    <a:srgbClr val="C0C0C0"/>
                  </a:outerShdw>
                </a:effectLst>
                <a:ea typeface="ＭＳ Ｐゴシック" charset="-128"/>
              </a:rPr>
            </a:br>
            <a:r>
              <a:rPr lang="zh-TW" altLang="en-US" sz="4800" dirty="0">
                <a:effectLst>
                  <a:outerShdw blurRad="38100" dist="38100" dir="2700000" algn="tl">
                    <a:srgbClr val="C0C0C0"/>
                  </a:outerShdw>
                </a:effectLst>
                <a:ea typeface="ＭＳ Ｐゴシック" charset="-128"/>
              </a:rPr>
              <a:t>大自然的雕刻家</a:t>
            </a:r>
          </a:p>
        </p:txBody>
      </p:sp>
    </p:spTree>
    <p:extLst>
      <p:ext uri="{BB962C8B-B14F-4D97-AF65-F5344CB8AC3E}">
        <p14:creationId xmlns:p14="http://schemas.microsoft.com/office/powerpoint/2010/main" val="5718475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6"/>
          <p:cNvSpPr txBox="1">
            <a:spLocks noChangeArrowheads="1"/>
          </p:cNvSpPr>
          <p:nvPr/>
        </p:nvSpPr>
        <p:spPr bwMode="auto">
          <a:xfrm>
            <a:off x="2771775" y="2278063"/>
            <a:ext cx="5783263" cy="1200150"/>
          </a:xfrm>
          <a:prstGeom prst="rect">
            <a:avLst/>
          </a:prstGeom>
          <a:gradFill rotWithShape="1">
            <a:gsLst>
              <a:gs pos="0">
                <a:srgbClr val="E8E8FA"/>
              </a:gs>
              <a:gs pos="64999">
                <a:srgbClr val="C3C3EF"/>
              </a:gs>
              <a:gs pos="100000">
                <a:srgbClr val="A8A8EA"/>
              </a:gs>
            </a:gsLst>
            <a:lin ang="5400000" scaled="1"/>
          </a:gradFill>
          <a:ln w="9525">
            <a:solidFill>
              <a:srgbClr val="2F2F98"/>
            </a:solidFill>
            <a:miter lim="800000"/>
            <a:headEnd/>
            <a:tailEnd/>
          </a:ln>
          <a:effectLst>
            <a:outerShdw blurRad="63500" dist="20000" dir="5400000" rotWithShape="0">
              <a:srgbClr val="000000">
                <a:alpha val="37999"/>
              </a:srgbClr>
            </a:outerShdw>
          </a:effectLst>
        </p:spPr>
        <p:txBody>
          <a:bodyPr>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spcBef>
                <a:spcPct val="50000"/>
              </a:spcBef>
            </a:pPr>
            <a:r>
              <a:rPr lang="zh-TW" altLang="en-US">
                <a:solidFill>
                  <a:srgbClr val="000000"/>
                </a:solidFill>
                <a:latin typeface="微軟正黑體" charset="-120"/>
                <a:ea typeface="微軟正黑體" charset="-120"/>
              </a:rPr>
              <a:t>能運用上下文推測詞義、瞭解指示代名詞的意義及用法、找出連結文本的因果關係及由文本找支持理由。 </a:t>
            </a:r>
          </a:p>
        </p:txBody>
      </p:sp>
      <p:sp>
        <p:nvSpPr>
          <p:cNvPr id="122882" name="AutoShape 7"/>
          <p:cNvSpPr>
            <a:spLocks noChangeArrowheads="1"/>
          </p:cNvSpPr>
          <p:nvPr/>
        </p:nvSpPr>
        <p:spPr bwMode="auto">
          <a:xfrm>
            <a:off x="250825" y="2420938"/>
            <a:ext cx="2520950" cy="863600"/>
          </a:xfrm>
          <a:prstGeom prst="rightArrow">
            <a:avLst>
              <a:gd name="adj1" fmla="val 50000"/>
              <a:gd name="adj2" fmla="val 50017"/>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gn="ctr"/>
            <a:r>
              <a:rPr lang="zh-TW" altLang="en-US" sz="2800">
                <a:latin typeface="微軟正黑體" charset="-120"/>
                <a:ea typeface="微軟正黑體" charset="-120"/>
              </a:rPr>
              <a:t>推論策略</a:t>
            </a:r>
          </a:p>
        </p:txBody>
      </p:sp>
      <p:sp>
        <p:nvSpPr>
          <p:cNvPr id="21" name="Text Box 6"/>
          <p:cNvSpPr txBox="1">
            <a:spLocks noChangeArrowheads="1"/>
          </p:cNvSpPr>
          <p:nvPr/>
        </p:nvSpPr>
        <p:spPr bwMode="auto">
          <a:xfrm>
            <a:off x="2771775" y="3789363"/>
            <a:ext cx="5783263" cy="1200150"/>
          </a:xfrm>
          <a:prstGeom prst="rect">
            <a:avLst/>
          </a:prstGeom>
          <a:gradFill rotWithShape="1">
            <a:gsLst>
              <a:gs pos="0">
                <a:srgbClr val="E8E8FA"/>
              </a:gs>
              <a:gs pos="64999">
                <a:srgbClr val="C3C3EF"/>
              </a:gs>
              <a:gs pos="100000">
                <a:srgbClr val="A8A8EA"/>
              </a:gs>
            </a:gsLst>
            <a:lin ang="5400000" scaled="1"/>
          </a:gradFill>
          <a:ln w="9525">
            <a:solidFill>
              <a:srgbClr val="2F2F98"/>
            </a:solidFill>
            <a:miter lim="800000"/>
            <a:headEnd/>
            <a:tailEnd/>
          </a:ln>
          <a:effectLst>
            <a:outerShdw blurRad="63500" dist="20000" dir="5400000" rotWithShape="0">
              <a:srgbClr val="000000">
                <a:alpha val="37999"/>
              </a:srgbClr>
            </a:outerShdw>
          </a:effectLst>
        </p:spPr>
        <p:txBody>
          <a:bodyPr>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spcBef>
                <a:spcPct val="50000"/>
              </a:spcBef>
            </a:pPr>
            <a:r>
              <a:rPr lang="zh-TW" altLang="en-US">
                <a:solidFill>
                  <a:srgbClr val="000000"/>
                </a:solidFill>
                <a:latin typeface="微軟正黑體" charset="-120"/>
                <a:ea typeface="微軟正黑體" charset="-120"/>
              </a:rPr>
              <a:t>能用六何法找出故事體文章中的故事重點並加以重述，</a:t>
            </a:r>
            <a:r>
              <a:rPr lang="zh-TW" altLang="en-US">
                <a:latin typeface="微軟正黑體" charset="-120"/>
                <a:ea typeface="微軟正黑體" charset="-120"/>
              </a:rPr>
              <a:t>能問出事實性問題，對於推論及評論的問題還不太會問。 </a:t>
            </a:r>
            <a:endParaRPr lang="zh-TW" altLang="en-US">
              <a:solidFill>
                <a:srgbClr val="000000"/>
              </a:solidFill>
              <a:latin typeface="微軟正黑體" charset="-120"/>
              <a:ea typeface="微軟正黑體" charset="-120"/>
            </a:endParaRPr>
          </a:p>
        </p:txBody>
      </p:sp>
      <p:sp>
        <p:nvSpPr>
          <p:cNvPr id="122884" name="AutoShape 7"/>
          <p:cNvSpPr>
            <a:spLocks noChangeArrowheads="1"/>
          </p:cNvSpPr>
          <p:nvPr/>
        </p:nvSpPr>
        <p:spPr bwMode="auto">
          <a:xfrm>
            <a:off x="250825" y="3932238"/>
            <a:ext cx="2520950" cy="863600"/>
          </a:xfrm>
          <a:prstGeom prst="rightArrow">
            <a:avLst>
              <a:gd name="adj1" fmla="val 50000"/>
              <a:gd name="adj2" fmla="val 50017"/>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gn="ctr"/>
            <a:r>
              <a:rPr lang="zh-TW" altLang="en-US" sz="2800">
                <a:latin typeface="微軟正黑體" charset="-120"/>
                <a:ea typeface="微軟正黑體" charset="-120"/>
              </a:rPr>
              <a:t>自我提問策略</a:t>
            </a:r>
          </a:p>
        </p:txBody>
      </p:sp>
      <p:sp>
        <p:nvSpPr>
          <p:cNvPr id="25" name="Text Box 6"/>
          <p:cNvSpPr txBox="1">
            <a:spLocks noChangeArrowheads="1"/>
          </p:cNvSpPr>
          <p:nvPr/>
        </p:nvSpPr>
        <p:spPr bwMode="auto">
          <a:xfrm>
            <a:off x="2771775" y="5300663"/>
            <a:ext cx="5783263" cy="461962"/>
          </a:xfrm>
          <a:prstGeom prst="rect">
            <a:avLst/>
          </a:prstGeom>
          <a:gradFill rotWithShape="1">
            <a:gsLst>
              <a:gs pos="0">
                <a:srgbClr val="E8E8FA"/>
              </a:gs>
              <a:gs pos="64999">
                <a:srgbClr val="C3C3EF"/>
              </a:gs>
              <a:gs pos="100000">
                <a:srgbClr val="A8A8EA"/>
              </a:gs>
            </a:gsLst>
            <a:lin ang="5400000" scaled="1"/>
          </a:gradFill>
          <a:ln w="9525">
            <a:solidFill>
              <a:srgbClr val="2F2F98"/>
            </a:solidFill>
            <a:miter lim="800000"/>
            <a:headEnd/>
            <a:tailEnd/>
          </a:ln>
          <a:effectLst>
            <a:outerShdw blurRad="63500" dist="20000" dir="5400000" rotWithShape="0">
              <a:srgbClr val="000000">
                <a:alpha val="37999"/>
              </a:srgbClr>
            </a:outerShdw>
          </a:effectLst>
        </p:spPr>
        <p:txBody>
          <a:bodyPr>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spcBef>
                <a:spcPct val="50000"/>
              </a:spcBef>
            </a:pPr>
            <a:r>
              <a:rPr lang="zh-TW" altLang="en-US">
                <a:solidFill>
                  <a:srgbClr val="000000"/>
                </a:solidFill>
                <a:latin typeface="微軟正黑體" charset="-120"/>
                <a:ea typeface="微軟正黑體" charset="-120"/>
              </a:rPr>
              <a:t>能指出文章中自己不懂的詞彙及句子。 </a:t>
            </a:r>
          </a:p>
        </p:txBody>
      </p:sp>
      <p:sp>
        <p:nvSpPr>
          <p:cNvPr id="122886" name="AutoShape 7"/>
          <p:cNvSpPr>
            <a:spLocks noChangeArrowheads="1"/>
          </p:cNvSpPr>
          <p:nvPr/>
        </p:nvSpPr>
        <p:spPr bwMode="auto">
          <a:xfrm>
            <a:off x="250825" y="5084763"/>
            <a:ext cx="2520950" cy="863600"/>
          </a:xfrm>
          <a:prstGeom prst="rightArrow">
            <a:avLst>
              <a:gd name="adj1" fmla="val 50000"/>
              <a:gd name="adj2" fmla="val 50017"/>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gn="ctr"/>
            <a:r>
              <a:rPr lang="zh-TW" altLang="en-US" sz="2800">
                <a:latin typeface="微軟正黑體" charset="-120"/>
                <a:ea typeface="微軟正黑體" charset="-120"/>
              </a:rPr>
              <a:t>理解監控策略</a:t>
            </a:r>
          </a:p>
        </p:txBody>
      </p:sp>
      <p:sp>
        <p:nvSpPr>
          <p:cNvPr id="27" name="標題 1"/>
          <p:cNvSpPr txBox="1">
            <a:spLocks/>
          </p:cNvSpPr>
          <p:nvPr/>
        </p:nvSpPr>
        <p:spPr>
          <a:xfrm>
            <a:off x="684213" y="188913"/>
            <a:ext cx="7772400" cy="1143000"/>
          </a:xfrm>
          <a:prstGeom prst="rect">
            <a:avLst/>
          </a:prstGeom>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cs typeface="ＭＳ Ｐゴシック" charset="0"/>
              </a:defRPr>
            </a:lvl2pPr>
            <a:lvl3pPr eaLnBrk="0" hangingPunct="0">
              <a:defRPr sz="2400" b="1">
                <a:solidFill>
                  <a:schemeClr val="tx1"/>
                </a:solidFill>
                <a:latin typeface="Arial" charset="0"/>
                <a:ea typeface="ＭＳ Ｐゴシック" charset="0"/>
                <a:cs typeface="ＭＳ Ｐゴシック" charset="0"/>
              </a:defRPr>
            </a:lvl3pPr>
            <a:lvl4pPr eaLnBrk="0" hangingPunct="0">
              <a:defRPr sz="2400" b="1">
                <a:solidFill>
                  <a:schemeClr val="tx1"/>
                </a:solidFill>
                <a:latin typeface="Arial" charset="0"/>
                <a:ea typeface="ＭＳ Ｐゴシック" charset="0"/>
                <a:cs typeface="ＭＳ Ｐゴシック" charset="0"/>
              </a:defRPr>
            </a:lvl4pPr>
            <a:lvl5pPr eaLnBrk="0" hangingPunct="0">
              <a:defRPr sz="2400" b="1">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9pPr>
          </a:lstStyle>
          <a:p>
            <a:pPr algn="ctr" eaLnBrk="1" hangingPunct="1">
              <a:defRPr/>
            </a:pPr>
            <a:r>
              <a:rPr lang="zh-TW" altLang="en-US" sz="4400" smtClean="0">
                <a:effectLst>
                  <a:outerShdw blurRad="38100" dist="38100" dir="2700000" algn="tl">
                    <a:srgbClr val="DDDDDD"/>
                  </a:outerShdw>
                </a:effectLst>
                <a:latin typeface="微軟正黑體" charset="0"/>
                <a:ea typeface="微軟正黑體" charset="0"/>
                <a:cs typeface="微軟正黑體" charset="0"/>
              </a:rPr>
              <a:t>學生先備經驗分析</a:t>
            </a:r>
          </a:p>
        </p:txBody>
      </p:sp>
      <p:sp>
        <p:nvSpPr>
          <p:cNvPr id="122888" name="AutoShape 7"/>
          <p:cNvSpPr>
            <a:spLocks noChangeArrowheads="1"/>
          </p:cNvSpPr>
          <p:nvPr/>
        </p:nvSpPr>
        <p:spPr bwMode="auto">
          <a:xfrm>
            <a:off x="250825" y="1052513"/>
            <a:ext cx="2520950" cy="863600"/>
          </a:xfrm>
          <a:prstGeom prst="rightArrow">
            <a:avLst>
              <a:gd name="adj1" fmla="val 50000"/>
              <a:gd name="adj2" fmla="val 50017"/>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gn="ctr"/>
            <a:r>
              <a:rPr lang="zh-TW" altLang="en-US" sz="2800">
                <a:latin typeface="微軟正黑體" charset="-120"/>
                <a:ea typeface="微軟正黑體" charset="-120"/>
              </a:rPr>
              <a:t>摘要策略</a:t>
            </a:r>
          </a:p>
        </p:txBody>
      </p:sp>
      <p:sp>
        <p:nvSpPr>
          <p:cNvPr id="122889" name="AutoShape 10"/>
          <p:cNvSpPr>
            <a:spLocks noChangeArrowheads="1"/>
          </p:cNvSpPr>
          <p:nvPr/>
        </p:nvSpPr>
        <p:spPr bwMode="auto">
          <a:xfrm>
            <a:off x="250825" y="5965825"/>
            <a:ext cx="3024188" cy="892175"/>
          </a:xfrm>
          <a:prstGeom prst="rightArrow">
            <a:avLst>
              <a:gd name="adj1" fmla="val 50000"/>
              <a:gd name="adj2" fmla="val 50013"/>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gn="ctr"/>
            <a:r>
              <a:rPr lang="zh-TW" altLang="en-US" sz="2800">
                <a:latin typeface="微軟正黑體" charset="-120"/>
                <a:ea typeface="微軟正黑體" charset="-120"/>
              </a:rPr>
              <a:t>文章構辨識能力</a:t>
            </a:r>
          </a:p>
        </p:txBody>
      </p:sp>
      <p:sp>
        <p:nvSpPr>
          <p:cNvPr id="15" name="Text Box 6"/>
          <p:cNvSpPr txBox="1">
            <a:spLocks noChangeArrowheads="1"/>
          </p:cNvSpPr>
          <p:nvPr/>
        </p:nvSpPr>
        <p:spPr bwMode="auto">
          <a:xfrm>
            <a:off x="2771775" y="1125538"/>
            <a:ext cx="5783263" cy="830262"/>
          </a:xfrm>
          <a:prstGeom prst="rect">
            <a:avLst/>
          </a:prstGeom>
          <a:gradFill rotWithShape="1">
            <a:gsLst>
              <a:gs pos="0">
                <a:srgbClr val="E8E8FA"/>
              </a:gs>
              <a:gs pos="64999">
                <a:srgbClr val="C3C3EF"/>
              </a:gs>
              <a:gs pos="100000">
                <a:srgbClr val="A8A8EA"/>
              </a:gs>
            </a:gsLst>
            <a:lin ang="5400000" scaled="1"/>
          </a:gradFill>
          <a:ln w="9525">
            <a:solidFill>
              <a:srgbClr val="2F2F98"/>
            </a:solidFill>
            <a:miter lim="800000"/>
            <a:headEnd/>
            <a:tailEnd/>
          </a:ln>
          <a:effectLst>
            <a:outerShdw blurRad="63500" dist="20000" dir="5400000" rotWithShape="0">
              <a:srgbClr val="000000">
                <a:alpha val="37999"/>
              </a:srgbClr>
            </a:outerShdw>
          </a:effec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cs typeface="ＭＳ Ｐゴシック" charset="0"/>
              </a:defRPr>
            </a:lvl2pPr>
            <a:lvl3pPr eaLnBrk="0" hangingPunct="0">
              <a:defRPr sz="2400" b="1">
                <a:solidFill>
                  <a:schemeClr val="tx1"/>
                </a:solidFill>
                <a:latin typeface="Arial" charset="0"/>
                <a:ea typeface="ＭＳ Ｐゴシック" charset="0"/>
                <a:cs typeface="ＭＳ Ｐゴシック" charset="0"/>
              </a:defRPr>
            </a:lvl3pPr>
            <a:lvl4pPr eaLnBrk="0" hangingPunct="0">
              <a:defRPr sz="2400" b="1">
                <a:solidFill>
                  <a:schemeClr val="tx1"/>
                </a:solidFill>
                <a:latin typeface="Arial" charset="0"/>
                <a:ea typeface="ＭＳ Ｐゴシック" charset="0"/>
                <a:cs typeface="ＭＳ Ｐゴシック" charset="0"/>
              </a:defRPr>
            </a:lvl4pPr>
            <a:lvl5pPr eaLnBrk="0" hangingPunct="0">
              <a:defRPr sz="2400" b="1">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9pPr>
          </a:lstStyle>
          <a:p>
            <a:pPr eaLnBrk="1" hangingPunct="1">
              <a:spcBef>
                <a:spcPct val="50000"/>
              </a:spcBef>
              <a:defRPr/>
            </a:pPr>
            <a:r>
              <a:rPr lang="zh-TW" altLang="en-US" smtClean="0">
                <a:latin typeface="微軟正黑體" charset="0"/>
                <a:ea typeface="微軟正黑體" charset="0"/>
                <a:cs typeface="微軟正黑體" charset="0"/>
              </a:rPr>
              <a:t>能和老師、同學共同合作，運用刪除、歸納法找出段落大意。</a:t>
            </a:r>
          </a:p>
        </p:txBody>
      </p:sp>
      <p:sp>
        <p:nvSpPr>
          <p:cNvPr id="14" name="Text Box 6"/>
          <p:cNvSpPr txBox="1">
            <a:spLocks noChangeArrowheads="1"/>
          </p:cNvSpPr>
          <p:nvPr/>
        </p:nvSpPr>
        <p:spPr bwMode="auto">
          <a:xfrm>
            <a:off x="3276600" y="6165850"/>
            <a:ext cx="5543550" cy="461963"/>
          </a:xfrm>
          <a:prstGeom prst="rect">
            <a:avLst/>
          </a:prstGeom>
          <a:gradFill rotWithShape="1">
            <a:gsLst>
              <a:gs pos="0">
                <a:srgbClr val="E8E8FA"/>
              </a:gs>
              <a:gs pos="64999">
                <a:srgbClr val="C3C3EF"/>
              </a:gs>
              <a:gs pos="100000">
                <a:srgbClr val="A8A8EA"/>
              </a:gs>
            </a:gsLst>
            <a:lin ang="5400000" scaled="1"/>
          </a:gradFill>
          <a:ln w="9525">
            <a:solidFill>
              <a:srgbClr val="2F2F98"/>
            </a:solidFill>
            <a:miter lim="800000"/>
            <a:headEnd/>
            <a:tailEnd/>
          </a:ln>
          <a:effectLst>
            <a:outerShdw blurRad="63500" dist="20000" dir="5400000" rotWithShape="0">
              <a:srgbClr val="000000">
                <a:alpha val="37999"/>
              </a:srgbClr>
            </a:outerShdw>
          </a:effec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cs typeface="ＭＳ Ｐゴシック" charset="0"/>
              </a:defRPr>
            </a:lvl2pPr>
            <a:lvl3pPr eaLnBrk="0" hangingPunct="0">
              <a:defRPr sz="2400" b="1">
                <a:solidFill>
                  <a:schemeClr val="tx1"/>
                </a:solidFill>
                <a:latin typeface="Arial" charset="0"/>
                <a:ea typeface="ＭＳ Ｐゴシック" charset="0"/>
                <a:cs typeface="ＭＳ Ｐゴシック" charset="0"/>
              </a:defRPr>
            </a:lvl3pPr>
            <a:lvl4pPr eaLnBrk="0" hangingPunct="0">
              <a:defRPr sz="2400" b="1">
                <a:solidFill>
                  <a:schemeClr val="tx1"/>
                </a:solidFill>
                <a:latin typeface="Arial" charset="0"/>
                <a:ea typeface="ＭＳ Ｐゴシック" charset="0"/>
                <a:cs typeface="ＭＳ Ｐゴシック" charset="0"/>
              </a:defRPr>
            </a:lvl4pPr>
            <a:lvl5pPr eaLnBrk="0" hangingPunct="0">
              <a:defRPr sz="2400" b="1">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9pPr>
          </a:lstStyle>
          <a:p>
            <a:pPr eaLnBrk="1" hangingPunct="1">
              <a:spcBef>
                <a:spcPct val="50000"/>
              </a:spcBef>
              <a:defRPr/>
            </a:pPr>
            <a:r>
              <a:rPr lang="zh-TW" altLang="en-US" smtClean="0">
                <a:latin typeface="微軟正黑體" charset="0"/>
                <a:ea typeface="微軟正黑體" charset="0"/>
                <a:cs typeface="微軟正黑體" charset="0"/>
              </a:rPr>
              <a:t>能分辨記敘文及說明文的文章基本結構。</a:t>
            </a:r>
            <a:endParaRPr lang="zh-TW" altLang="en-US" smtClean="0">
              <a:solidFill>
                <a:srgbClr val="000000"/>
              </a:solidFill>
              <a:latin typeface="微軟正黑體" charset="0"/>
              <a:ea typeface="微軟正黑體" charset="0"/>
              <a:cs typeface="微軟正黑體" charset="0"/>
            </a:endParaRPr>
          </a:p>
        </p:txBody>
      </p:sp>
    </p:spTree>
    <p:extLst>
      <p:ext uri="{BB962C8B-B14F-4D97-AF65-F5344CB8AC3E}">
        <p14:creationId xmlns:p14="http://schemas.microsoft.com/office/powerpoint/2010/main" val="1781952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5" grpId="0" animBg="1"/>
      <p:bldP spid="15"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p:nvPr/>
        </p:nvSpPr>
        <p:spPr>
          <a:xfrm>
            <a:off x="228600" y="1600200"/>
            <a:ext cx="8683625" cy="4876800"/>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lvl1pPr indent="330200">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r>
              <a:rPr lang="en-US" altLang="zh-TW" dirty="0">
                <a:solidFill>
                  <a:srgbClr val="000000"/>
                </a:solidFill>
                <a:latin typeface="Times New Roman" charset="0"/>
              </a:rPr>
              <a:t>    </a:t>
            </a:r>
            <a:r>
              <a:rPr lang="zh-TW" altLang="en-US" dirty="0">
                <a:solidFill>
                  <a:srgbClr val="000000"/>
                </a:solidFill>
                <a:latin typeface="Times New Roman" charset="0"/>
                <a:ea typeface="標楷體" charset="0"/>
              </a:rPr>
              <a:t>大自然有兩位神奇的雕刻家，那就是風和水。他們雕刻出許許多多的奇石，給人間帶來好風光。</a:t>
            </a:r>
            <a:endParaRPr lang="en-US" altLang="zh-TW" dirty="0">
              <a:solidFill>
                <a:srgbClr val="000000"/>
              </a:solidFill>
              <a:latin typeface="Times New Roman" charset="0"/>
            </a:endParaRPr>
          </a:p>
          <a:p>
            <a:endParaRPr lang="zh-TW" altLang="en-US" dirty="0">
              <a:solidFill>
                <a:srgbClr val="000000"/>
              </a:solidFill>
              <a:latin typeface="Times New Roman" charset="0"/>
            </a:endParaRPr>
          </a:p>
          <a:p>
            <a:r>
              <a:rPr lang="en-US" altLang="zh-TW" dirty="0">
                <a:solidFill>
                  <a:srgbClr val="000000"/>
                </a:solidFill>
                <a:latin typeface="Times New Roman" charset="0"/>
              </a:rPr>
              <a:t>   </a:t>
            </a:r>
            <a:r>
              <a:rPr lang="zh-TW" altLang="en-US" dirty="0">
                <a:solidFill>
                  <a:srgbClr val="000000"/>
                </a:solidFill>
                <a:latin typeface="Times New Roman" charset="0"/>
                <a:ea typeface="標楷體" charset="0"/>
              </a:rPr>
              <a:t>每到風和日麗的假日，總有許多遊客來到野柳海邊，觀賞各種奇怪狀的石頭。其中有一塊「女王頭」，最能吸引中外遊客的眼光，所有來這裡遊玩的人，都爭相與她拍照。女王頭是大自然的風刀雕刻出來的，細細長長的脖子、蜂窩狀的臉面和高高的王冠，讓人印象深刻。</a:t>
            </a:r>
            <a:endParaRPr lang="zh-TW" altLang="en-US" dirty="0">
              <a:solidFill>
                <a:srgbClr val="000000"/>
              </a:solidFill>
              <a:latin typeface="Times New Roman" charset="0"/>
            </a:endParaRPr>
          </a:p>
        </p:txBody>
      </p:sp>
      <p:sp>
        <p:nvSpPr>
          <p:cNvPr id="6" name="標題 1"/>
          <p:cNvSpPr txBox="1">
            <a:spLocks/>
          </p:cNvSpPr>
          <p:nvPr/>
        </p:nvSpPr>
        <p:spPr>
          <a:xfrm>
            <a:off x="-533400" y="533400"/>
            <a:ext cx="7772400" cy="1143000"/>
          </a:xfrm>
          <a:prstGeom prst="rect">
            <a:avLst/>
          </a:prstGeom>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cs typeface="ＭＳ Ｐゴシック" charset="0"/>
              </a:defRPr>
            </a:lvl2pPr>
            <a:lvl3pPr eaLnBrk="0" hangingPunct="0">
              <a:defRPr sz="2400" b="1">
                <a:solidFill>
                  <a:schemeClr val="tx1"/>
                </a:solidFill>
                <a:latin typeface="Arial" charset="0"/>
                <a:ea typeface="ＭＳ Ｐゴシック" charset="0"/>
                <a:cs typeface="ＭＳ Ｐゴシック" charset="0"/>
              </a:defRPr>
            </a:lvl3pPr>
            <a:lvl4pPr eaLnBrk="0" hangingPunct="0">
              <a:defRPr sz="2400" b="1">
                <a:solidFill>
                  <a:schemeClr val="tx1"/>
                </a:solidFill>
                <a:latin typeface="Arial" charset="0"/>
                <a:ea typeface="ＭＳ Ｐゴシック" charset="0"/>
                <a:cs typeface="ＭＳ Ｐゴシック" charset="0"/>
              </a:defRPr>
            </a:lvl4pPr>
            <a:lvl5pPr eaLnBrk="0" hangingPunct="0">
              <a:defRPr sz="2400" b="1">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9pPr>
          </a:lstStyle>
          <a:p>
            <a:pPr algn="ctr" eaLnBrk="1" hangingPunct="1">
              <a:defRPr/>
            </a:pPr>
            <a:r>
              <a:rPr lang="zh-TW" altLang="en-US" sz="4400" smtClean="0">
                <a:effectLst>
                  <a:outerShdw blurRad="38100" dist="38100" dir="2700000" algn="tl">
                    <a:srgbClr val="DDDDDD"/>
                  </a:outerShdw>
                </a:effectLst>
                <a:latin typeface="微軟正黑體" charset="0"/>
                <a:ea typeface="微軟正黑體" charset="0"/>
                <a:cs typeface="微軟正黑體" charset="0"/>
              </a:rPr>
              <a:t>本課課文內容</a:t>
            </a:r>
          </a:p>
        </p:txBody>
      </p:sp>
    </p:spTree>
    <p:extLst>
      <p:ext uri="{BB962C8B-B14F-4D97-AF65-F5344CB8AC3E}">
        <p14:creationId xmlns:p14="http://schemas.microsoft.com/office/powerpoint/2010/main" val="12421049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p:nvPr/>
        </p:nvSpPr>
        <p:spPr>
          <a:xfrm>
            <a:off x="152400" y="2057400"/>
            <a:ext cx="8640763" cy="4495800"/>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lvl1pPr indent="330200">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r>
              <a:rPr lang="en-US" altLang="zh-TW">
                <a:solidFill>
                  <a:srgbClr val="000000"/>
                </a:solidFill>
                <a:latin typeface="Times New Roman" charset="0"/>
              </a:rPr>
              <a:t>    </a:t>
            </a:r>
            <a:r>
              <a:rPr lang="zh-TW" altLang="en-US">
                <a:solidFill>
                  <a:srgbClr val="000000"/>
                </a:solidFill>
                <a:latin typeface="Times New Roman" charset="0"/>
                <a:ea typeface="標楷體" charset="0"/>
              </a:rPr>
              <a:t>在秀姑巒溪的長虹橋附近，河床上散布著許多大石頭，由於經年累月受到河水的沖洗，潔白如玉，所以有「秀姑漱玉」的美名。這些大石頭的形象獨特，有的像老虎、大象，有的像佛祖、觀音。這些奇石都是大自然的水刀雕刻出來的，遠觀近看，說什麼就像什麼，最能讓人發揮想像力了。</a:t>
            </a:r>
            <a:endParaRPr lang="en-US" altLang="zh-TW">
              <a:solidFill>
                <a:srgbClr val="000000"/>
              </a:solidFill>
              <a:latin typeface="Times New Roman" charset="0"/>
            </a:endParaRPr>
          </a:p>
          <a:p>
            <a:endParaRPr lang="zh-TW" altLang="en-US">
              <a:solidFill>
                <a:srgbClr val="000000"/>
              </a:solidFill>
              <a:latin typeface="Times New Roman" charset="0"/>
            </a:endParaRPr>
          </a:p>
          <a:p>
            <a:r>
              <a:rPr lang="en-US" altLang="zh-TW">
                <a:solidFill>
                  <a:srgbClr val="000000"/>
                </a:solidFill>
                <a:latin typeface="Times New Roman" charset="0"/>
              </a:rPr>
              <a:t>   </a:t>
            </a:r>
            <a:r>
              <a:rPr lang="zh-TW" altLang="en-US">
                <a:solidFill>
                  <a:srgbClr val="000000"/>
                </a:solidFill>
                <a:latin typeface="Times New Roman" charset="0"/>
                <a:ea typeface="標楷體" charset="0"/>
              </a:rPr>
              <a:t>風和水這兩位神奇的雕刻家，天天都在創作，時間一久，又會有新的作品出現。這些偉大的作品，都是大自然帶給人類的寶藏！</a:t>
            </a:r>
            <a:endParaRPr lang="zh-TW" altLang="en-US">
              <a:solidFill>
                <a:srgbClr val="000000"/>
              </a:solidFill>
              <a:latin typeface="Times New Roman" charset="0"/>
            </a:endParaRPr>
          </a:p>
        </p:txBody>
      </p:sp>
      <p:sp>
        <p:nvSpPr>
          <p:cNvPr id="7" name="標題 1"/>
          <p:cNvSpPr txBox="1">
            <a:spLocks/>
          </p:cNvSpPr>
          <p:nvPr/>
        </p:nvSpPr>
        <p:spPr>
          <a:xfrm>
            <a:off x="-685800" y="609600"/>
            <a:ext cx="7772400" cy="1143000"/>
          </a:xfrm>
          <a:prstGeom prst="rect">
            <a:avLst/>
          </a:prstGeom>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cs typeface="ＭＳ Ｐゴシック" charset="0"/>
              </a:defRPr>
            </a:lvl2pPr>
            <a:lvl3pPr eaLnBrk="0" hangingPunct="0">
              <a:defRPr sz="2400" b="1">
                <a:solidFill>
                  <a:schemeClr val="tx1"/>
                </a:solidFill>
                <a:latin typeface="Arial" charset="0"/>
                <a:ea typeface="ＭＳ Ｐゴシック" charset="0"/>
                <a:cs typeface="ＭＳ Ｐゴシック" charset="0"/>
              </a:defRPr>
            </a:lvl3pPr>
            <a:lvl4pPr eaLnBrk="0" hangingPunct="0">
              <a:defRPr sz="2400" b="1">
                <a:solidFill>
                  <a:schemeClr val="tx1"/>
                </a:solidFill>
                <a:latin typeface="Arial" charset="0"/>
                <a:ea typeface="ＭＳ Ｐゴシック" charset="0"/>
                <a:cs typeface="ＭＳ Ｐゴシック" charset="0"/>
              </a:defRPr>
            </a:lvl4pPr>
            <a:lvl5pPr eaLnBrk="0" hangingPunct="0">
              <a:defRPr sz="2400" b="1">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9pPr>
          </a:lstStyle>
          <a:p>
            <a:pPr algn="ctr" eaLnBrk="1" hangingPunct="1">
              <a:defRPr/>
            </a:pPr>
            <a:r>
              <a:rPr lang="zh-TW" altLang="en-US" sz="4400" smtClean="0">
                <a:effectLst>
                  <a:outerShdw blurRad="38100" dist="38100" dir="2700000" algn="tl">
                    <a:srgbClr val="DDDDDD"/>
                  </a:outerShdw>
                </a:effectLst>
                <a:latin typeface="微軟正黑體" charset="0"/>
                <a:ea typeface="微軟正黑體" charset="0"/>
                <a:cs typeface="微軟正黑體" charset="0"/>
              </a:rPr>
              <a:t>本課課文內容</a:t>
            </a:r>
          </a:p>
        </p:txBody>
      </p:sp>
    </p:spTree>
    <p:extLst>
      <p:ext uri="{BB962C8B-B14F-4D97-AF65-F5344CB8AC3E}">
        <p14:creationId xmlns:p14="http://schemas.microsoft.com/office/powerpoint/2010/main" val="10738244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3" name="標題 1"/>
          <p:cNvSpPr txBox="1">
            <a:spLocks/>
          </p:cNvSpPr>
          <p:nvPr/>
        </p:nvSpPr>
        <p:spPr bwMode="auto">
          <a:xfrm>
            <a:off x="0" y="533400"/>
            <a:ext cx="8229600" cy="1143000"/>
          </a:xfrm>
          <a:prstGeom prst="rect">
            <a:avLst/>
          </a:prstGeom>
          <a:noFill/>
          <a:ln w="9525">
            <a:noFill/>
            <a:miter lim="800000"/>
            <a:headEnd/>
            <a:tailEnd/>
          </a:ln>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gn="ctr"/>
            <a:r>
              <a:rPr lang="zh-TW" altLang="en-US" sz="4400">
                <a:solidFill>
                  <a:srgbClr val="F2F2F2"/>
                </a:solidFill>
                <a:effectLst>
                  <a:outerShdw blurRad="38100" dist="38100" dir="2700000" algn="tl">
                    <a:srgbClr val="C0C0C0"/>
                  </a:outerShdw>
                </a:effectLst>
                <a:latin typeface="微軟正黑體" charset="-120"/>
                <a:ea typeface="微軟正黑體" charset="-120"/>
              </a:rPr>
              <a:t>文本分析</a:t>
            </a:r>
            <a:r>
              <a:rPr lang="en-US" altLang="zh-TW" sz="4400">
                <a:solidFill>
                  <a:srgbClr val="F2F2F2"/>
                </a:solidFill>
                <a:effectLst>
                  <a:outerShdw blurRad="38100" dist="38100" dir="2700000" algn="tl">
                    <a:srgbClr val="C0C0C0"/>
                  </a:outerShdw>
                </a:effectLst>
                <a:latin typeface="微軟正黑體" charset="-120"/>
                <a:ea typeface="微軟正黑體" charset="-120"/>
              </a:rPr>
              <a:t>-</a:t>
            </a:r>
            <a:r>
              <a:rPr lang="zh-TW" altLang="en-US" sz="4400">
                <a:solidFill>
                  <a:srgbClr val="F2F2F2"/>
                </a:solidFill>
                <a:effectLst>
                  <a:outerShdw blurRad="38100" dist="38100" dir="2700000" algn="tl">
                    <a:srgbClr val="C0C0C0"/>
                  </a:outerShdw>
                </a:effectLst>
                <a:latin typeface="微軟正黑體" charset="-120"/>
                <a:ea typeface="微軟正黑體" charset="-120"/>
              </a:rPr>
              <a:t>內容分析</a:t>
            </a:r>
          </a:p>
        </p:txBody>
      </p:sp>
      <p:graphicFrame>
        <p:nvGraphicFramePr>
          <p:cNvPr id="129026" name="Object 2"/>
          <p:cNvGraphicFramePr>
            <a:graphicFrameLocks noChangeAspect="1"/>
          </p:cNvGraphicFramePr>
          <p:nvPr/>
        </p:nvGraphicFramePr>
        <p:xfrm>
          <a:off x="306388" y="1778000"/>
          <a:ext cx="8304212" cy="4622800"/>
        </p:xfrm>
        <a:graphic>
          <a:graphicData uri="http://schemas.openxmlformats.org/presentationml/2006/ole">
            <mc:AlternateContent xmlns:mc="http://schemas.openxmlformats.org/markup-compatibility/2006">
              <mc:Choice xmlns:v="urn:schemas-microsoft-com:vml" Requires="v">
                <p:oleObj spid="_x0000_s9224" name="Document" r:id="rId4" imgW="22400000" imgH="13206349" progId="Word.Document.12">
                  <p:link updateAutomatic="1"/>
                </p:oleObj>
              </mc:Choice>
              <mc:Fallback>
                <p:oleObj name="Document" r:id="rId4" imgW="22400000" imgH="13206349"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88" y="1778000"/>
                        <a:ext cx="8304212" cy="462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4853588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t>過去現在未來</a:t>
            </a:r>
            <a:r>
              <a:rPr lang="en-US" altLang="zh-TW" dirty="0" smtClean="0"/>
              <a:t>===</a:t>
            </a:r>
            <a:r>
              <a:rPr lang="zh-TW" altLang="en-US" dirty="0" smtClean="0"/>
              <a:t>同時存在</a:t>
            </a:r>
            <a:endParaRPr lang="en-US" dirty="0"/>
          </a:p>
        </p:txBody>
      </p:sp>
      <p:graphicFrame>
        <p:nvGraphicFramePr>
          <p:cNvPr id="6" name="Content Placeholder 5"/>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1.jpg"/>
          <p:cNvPicPr>
            <a:picLocks noChangeAspect="1"/>
          </p:cNvPicPr>
          <p:nvPr/>
        </p:nvPicPr>
        <p:blipFill>
          <a:blip r:embed="rId8"/>
          <a:stretch>
            <a:fillRect/>
          </a:stretch>
        </p:blipFill>
        <p:spPr>
          <a:xfrm>
            <a:off x="-3690895" y="0"/>
            <a:ext cx="13835962" cy="3624073"/>
          </a:xfrm>
          <a:prstGeom prst="rect">
            <a:avLst/>
          </a:prstGeom>
        </p:spPr>
      </p:pic>
    </p:spTree>
    <p:extLst>
      <p:ext uri="{BB962C8B-B14F-4D97-AF65-F5344CB8AC3E}">
        <p14:creationId xmlns:p14="http://schemas.microsoft.com/office/powerpoint/2010/main" val="8753322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8774329" y="970716"/>
            <a:ext cx="7775575" cy="1470025"/>
          </a:xfrm>
          <a:effectLst>
            <a:outerShdw dist="35921" dir="2700000" algn="ctr" rotWithShape="0">
              <a:schemeClr val="tx1"/>
            </a:outerShdw>
          </a:effectLst>
        </p:spPr>
        <p:txBody>
          <a:bodyPr>
            <a:normAutofit fontScale="90000"/>
          </a:bodyPr>
          <a:lstStyle/>
          <a:p>
            <a:pPr marL="24161750" indent="-24161750" eaLnBrk="1" hangingPunct="1">
              <a:lnSpc>
                <a:spcPct val="150000"/>
              </a:lnSpc>
              <a:defRPr/>
            </a:pPr>
            <a:r>
              <a:rPr lang="zh-TW" altLang="en-US" sz="3900">
                <a:effectLst>
                  <a:outerShdw blurRad="38100" dist="38100" dir="2700000" algn="tl">
                    <a:srgbClr val="DDDDDD"/>
                  </a:outerShdw>
                </a:effectLst>
                <a:ea typeface="ＭＳ Ｐゴシック" charset="0"/>
                <a:cs typeface="ＭＳ Ｐゴシック" charset="0"/>
              </a:rPr>
              <a:t>重點策略教學示範</a:t>
            </a:r>
            <a:r>
              <a:rPr lang="en-US" altLang="zh-TW" sz="3900" dirty="0">
                <a:effectLst>
                  <a:outerShdw blurRad="38100" dist="38100" dir="2700000" algn="tl">
                    <a:srgbClr val="DDDDDD"/>
                  </a:outerShdw>
                </a:effectLst>
                <a:ea typeface="ＭＳ Ｐゴシック" charset="0"/>
                <a:cs typeface="ＭＳ Ｐゴシック" charset="0"/>
              </a:rPr>
              <a:t/>
            </a:r>
            <a:br>
              <a:rPr lang="en-US" altLang="zh-TW" sz="3900" dirty="0">
                <a:effectLst>
                  <a:outerShdw blurRad="38100" dist="38100" dir="2700000" algn="tl">
                    <a:srgbClr val="DDDDDD"/>
                  </a:outerShdw>
                </a:effectLst>
                <a:ea typeface="ＭＳ Ｐゴシック" charset="0"/>
                <a:cs typeface="ＭＳ Ｐゴシック" charset="0"/>
              </a:rPr>
            </a:br>
            <a:endParaRPr lang="zh-TW" altLang="en-US" sz="2900" dirty="0">
              <a:effectLst>
                <a:outerShdw blurRad="38100" dist="38100" dir="2700000" algn="tl">
                  <a:srgbClr val="DDDDDD"/>
                </a:outerShdw>
              </a:effectLst>
              <a:ea typeface="ＭＳ Ｐゴシック" charset="0"/>
              <a:cs typeface="ＭＳ Ｐゴシック" charset="0"/>
            </a:endParaRPr>
          </a:p>
        </p:txBody>
      </p:sp>
      <p:sp>
        <p:nvSpPr>
          <p:cNvPr id="3" name="TextBox 2"/>
          <p:cNvSpPr txBox="1"/>
          <p:nvPr/>
        </p:nvSpPr>
        <p:spPr>
          <a:xfrm>
            <a:off x="2187844" y="3604647"/>
            <a:ext cx="5715000" cy="892175"/>
          </a:xfrm>
          <a:prstGeom prst="rect">
            <a:avLst/>
          </a:prstGeom>
          <a:noFill/>
        </p:spPr>
        <p:txBody>
          <a:bodyPr>
            <a:spAutoFit/>
          </a:bodyPr>
          <a:lstStyle>
            <a:lvl1pPr marL="514350" indent="-514350">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buFont typeface="Verdana" charset="0"/>
              <a:buAutoNum type="arabicPeriod"/>
            </a:pPr>
            <a:r>
              <a:rPr lang="zh-TW" altLang="en-US" sz="2600" dirty="0">
                <a:effectLst>
                  <a:outerShdw blurRad="38100" dist="38100" dir="2700000" algn="tl">
                    <a:srgbClr val="C0C0C0"/>
                  </a:outerShdw>
                </a:effectLst>
                <a:latin typeface="標楷體" charset="0"/>
                <a:ea typeface="標楷體" charset="0"/>
              </a:rPr>
              <a:t>推論：由文章找支持的理由</a:t>
            </a:r>
            <a:endParaRPr lang="en-US" altLang="zh-TW" sz="2600" dirty="0">
              <a:effectLst>
                <a:outerShdw blurRad="38100" dist="38100" dir="2700000" algn="tl">
                  <a:srgbClr val="C0C0C0"/>
                </a:outerShdw>
              </a:effectLst>
              <a:latin typeface="標楷體" charset="0"/>
              <a:ea typeface="標楷體" charset="0"/>
            </a:endParaRPr>
          </a:p>
          <a:p>
            <a:pPr>
              <a:buFont typeface="Verdana" charset="0"/>
              <a:buAutoNum type="arabicPeriod"/>
            </a:pPr>
            <a:r>
              <a:rPr lang="zh-TW" altLang="en-US" sz="2600" dirty="0">
                <a:effectLst>
                  <a:outerShdw blurRad="38100" dist="38100" dir="2700000" algn="tl">
                    <a:srgbClr val="C0C0C0"/>
                  </a:outerShdw>
                </a:effectLst>
                <a:latin typeface="標楷體" charset="0"/>
                <a:ea typeface="標楷體" charset="0"/>
              </a:rPr>
              <a:t>摘要：刪除</a:t>
            </a:r>
            <a:r>
              <a:rPr lang="en-US" altLang="zh-TW" sz="2600" dirty="0">
                <a:effectLst>
                  <a:outerShdw blurRad="38100" dist="38100" dir="2700000" algn="tl">
                    <a:srgbClr val="C0C0C0"/>
                  </a:outerShdw>
                </a:effectLst>
                <a:latin typeface="標楷體" charset="0"/>
                <a:ea typeface="標楷體" charset="0"/>
              </a:rPr>
              <a:t>/</a:t>
            </a:r>
            <a:r>
              <a:rPr lang="zh-TW" altLang="en-US" sz="2600" dirty="0">
                <a:effectLst>
                  <a:outerShdw blurRad="38100" dist="38100" dir="2700000" algn="tl">
                    <a:srgbClr val="C0C0C0"/>
                  </a:outerShdw>
                </a:effectLst>
                <a:latin typeface="標楷體" charset="0"/>
                <a:ea typeface="標楷體" charset="0"/>
              </a:rPr>
              <a:t>歸納</a:t>
            </a:r>
            <a:r>
              <a:rPr lang="en-US" altLang="zh-TW" sz="2600" dirty="0">
                <a:effectLst>
                  <a:outerShdw blurRad="38100" dist="38100" dir="2700000" algn="tl">
                    <a:srgbClr val="C0C0C0"/>
                  </a:outerShdw>
                </a:effectLst>
                <a:latin typeface="標楷體" charset="0"/>
                <a:ea typeface="標楷體" charset="0"/>
              </a:rPr>
              <a:t>/</a:t>
            </a:r>
            <a:r>
              <a:rPr lang="zh-TW" altLang="en-US" sz="2600" dirty="0">
                <a:effectLst>
                  <a:outerShdw blurRad="38100" dist="38100" dir="2700000" algn="tl">
                    <a:srgbClr val="C0C0C0"/>
                  </a:outerShdw>
                </a:effectLst>
                <a:latin typeface="標楷體" charset="0"/>
                <a:ea typeface="標楷體" charset="0"/>
              </a:rPr>
              <a:t>找主題句</a:t>
            </a:r>
            <a:endParaRPr lang="zh-TW" altLang="en-US" sz="2600" dirty="0">
              <a:latin typeface="標楷體" charset="0"/>
              <a:ea typeface="標楷體" charset="0"/>
            </a:endParaRPr>
          </a:p>
        </p:txBody>
      </p:sp>
      <p:pic>
        <p:nvPicPr>
          <p:cNvPr id="131075" name="圖片 8" descr="C:\Users\CGS\Documents\0\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34925"/>
            <a:ext cx="193040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3690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0" y="619125"/>
          <a:ext cx="9144000" cy="5920426"/>
        </p:xfrm>
        <a:graphic>
          <a:graphicData uri="http://schemas.openxmlformats.org/drawingml/2006/table">
            <a:tbl>
              <a:tblPr/>
              <a:tblGrid>
                <a:gridCol w="1828800"/>
                <a:gridCol w="533400"/>
                <a:gridCol w="3810000"/>
                <a:gridCol w="609600"/>
                <a:gridCol w="2362200"/>
              </a:tblGrid>
              <a:tr h="357188">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微軟正黑體" charset="-120"/>
                          <a:ea typeface="微軟正黑體" charset="-120"/>
                        </a:rPr>
                        <a:t>準備活動</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微軟正黑體" charset="-120"/>
                        <a:ea typeface="微軟正黑體"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微軟正黑體" charset="-120"/>
                          <a:ea typeface="微軟正黑體" charset="-120"/>
                        </a:rPr>
                        <a:t>發展活動</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rgbClr val="FFFFFF"/>
                        </a:solidFill>
                        <a:effectLst/>
                        <a:latin typeface="微軟正黑體" charset="-120"/>
                        <a:ea typeface="微軟正黑體"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微軟正黑體" charset="-120"/>
                          <a:ea typeface="微軟正黑體" charset="-120"/>
                        </a:rPr>
                        <a:t>綜合活動</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9AC1"/>
                    </a:solidFill>
                  </a:tcPr>
                </a:tc>
              </a:tr>
              <a:tr h="357188">
                <a:tc gridSpan="5">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chemeClr val="tx1"/>
                          </a:solidFill>
                          <a:effectLst/>
                          <a:latin typeface="Times New Roman" charset="0"/>
                          <a:ea typeface="標楷體" charset="0"/>
                        </a:rPr>
                        <a:t>第一節</a:t>
                      </a:r>
                      <a:r>
                        <a:rPr kumimoji="0" lang="en-US" altLang="zh-TW" sz="1800" b="0" i="0" u="none" strike="noStrike" cap="none" normalizeH="0" baseline="0">
                          <a:ln>
                            <a:noFill/>
                          </a:ln>
                          <a:solidFill>
                            <a:schemeClr val="tx1"/>
                          </a:solidFill>
                          <a:effectLst/>
                          <a:latin typeface="Times New Roman" charset="0"/>
                          <a:ea typeface="標楷體" charset="0"/>
                        </a:rPr>
                        <a:t> </a:t>
                      </a:r>
                      <a:r>
                        <a:rPr kumimoji="0" lang="zh-TW" altLang="en-US" sz="1800" b="0" i="0" u="none" strike="noStrike" cap="none" normalizeH="0" baseline="0">
                          <a:ln>
                            <a:noFill/>
                          </a:ln>
                          <a:solidFill>
                            <a:schemeClr val="tx1"/>
                          </a:solidFill>
                          <a:effectLst/>
                          <a:latin typeface="Times New Roman" charset="0"/>
                          <a:ea typeface="標楷體" charset="0"/>
                        </a:rPr>
                        <a:t>詞彙教學</a:t>
                      </a:r>
                      <a:endParaRPr kumimoji="0" lang="en-US" altLang="zh-TW" sz="1800" b="0" i="0" u="none" strike="noStrike" cap="none" normalizeH="0" baseline="0">
                        <a:ln>
                          <a:noFill/>
                        </a:ln>
                        <a:solidFill>
                          <a:schemeClr val="tx1"/>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4BAEA"/>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792163">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chemeClr val="tx1"/>
                          </a:solidFill>
                          <a:effectLst/>
                          <a:latin typeface="Times New Roman" charset="0"/>
                          <a:ea typeface="標楷體" charset="0"/>
                        </a:rPr>
                        <a:t>地理景觀成因影片</a:t>
                      </a:r>
                      <a:endParaRPr kumimoji="0" lang="en-US" altLang="zh-TW" sz="1800" b="0" i="0" u="none" strike="noStrike" cap="none" normalizeH="0" baseline="0">
                        <a:ln>
                          <a:noFill/>
                        </a:ln>
                        <a:solidFill>
                          <a:schemeClr val="tx1"/>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標楷體" charset="0"/>
                          <a:ea typeface="ＭＳ Ｐゴシック" charset="-128"/>
                          <a:sym typeface="Symbol" charset="2"/>
                        </a:rPr>
                        <a:t></a:t>
                      </a:r>
                      <a:endParaRPr kumimoji="0" lang="en-US" altLang="zh-TW" sz="1800" b="0" i="0" u="none" strike="noStrike" cap="none" normalizeH="0" baseline="0">
                        <a:ln>
                          <a:noFill/>
                        </a:ln>
                        <a:solidFill>
                          <a:schemeClr val="tx1"/>
                        </a:solidFill>
                        <a:effectLst/>
                        <a:latin typeface="Times New Roman" charset="0"/>
                        <a:ea typeface="ＭＳ Ｐゴシック"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chemeClr val="tx1"/>
                          </a:solidFill>
                          <a:effectLst/>
                          <a:latin typeface="Times New Roman" charset="0"/>
                          <a:ea typeface="標楷體" charset="0"/>
                        </a:rPr>
                        <a:t>個別默讀、畫線</a:t>
                      </a:r>
                      <a:r>
                        <a:rPr kumimoji="0" lang="en-US" altLang="zh-TW" sz="1800" b="0" i="0" u="none" strike="noStrike" cap="none" normalizeH="0" baseline="0">
                          <a:ln>
                            <a:noFill/>
                          </a:ln>
                          <a:solidFill>
                            <a:schemeClr val="tx1"/>
                          </a:solidFill>
                          <a:effectLst/>
                          <a:latin typeface="Times New Roman" charset="0"/>
                          <a:ea typeface="標楷體" charset="0"/>
                        </a:rPr>
                        <a:t>→</a:t>
                      </a:r>
                      <a:r>
                        <a:rPr kumimoji="0" lang="zh-TW" altLang="en-US" sz="1800" b="0" i="0" u="none" strike="noStrike" cap="none" normalizeH="0" baseline="0">
                          <a:ln>
                            <a:noFill/>
                          </a:ln>
                          <a:solidFill>
                            <a:schemeClr val="tx1"/>
                          </a:solidFill>
                          <a:effectLst/>
                          <a:latin typeface="Times New Roman" charset="0"/>
                          <a:ea typeface="標楷體" charset="0"/>
                        </a:rPr>
                        <a:t>單一詞彙</a:t>
                      </a:r>
                      <a:r>
                        <a:rPr kumimoji="0" lang="en-US" altLang="zh-TW" sz="1800" b="0" i="0" u="none" strike="noStrike" cap="none" normalizeH="0" baseline="0">
                          <a:ln>
                            <a:noFill/>
                          </a:ln>
                          <a:solidFill>
                            <a:schemeClr val="tx1"/>
                          </a:solidFill>
                          <a:effectLst/>
                          <a:latin typeface="Times New Roman" charset="0"/>
                          <a:ea typeface="標楷體" charset="0"/>
                        </a:rPr>
                        <a:t>→</a:t>
                      </a:r>
                      <a:r>
                        <a:rPr kumimoji="0" lang="zh-TW" altLang="en-US" sz="1800" b="0" i="0" u="none" strike="noStrike" cap="none" normalizeH="0" baseline="0">
                          <a:ln>
                            <a:noFill/>
                          </a:ln>
                          <a:solidFill>
                            <a:schemeClr val="tx1"/>
                          </a:solidFill>
                          <a:effectLst/>
                          <a:latin typeface="Times New Roman" charset="0"/>
                          <a:ea typeface="標楷體" charset="0"/>
                        </a:rPr>
                        <a:t>部件教學</a:t>
                      </a:r>
                      <a:endParaRPr kumimoji="0" lang="en-US" altLang="zh-TW" sz="1800" b="0" i="0" u="none" strike="noStrike" cap="none" normalizeH="0" baseline="0">
                        <a:ln>
                          <a:noFill/>
                        </a:ln>
                        <a:solidFill>
                          <a:schemeClr val="tx1"/>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標楷體" charset="0"/>
                          <a:ea typeface="ＭＳ Ｐゴシック" charset="-128"/>
                          <a:sym typeface="Symbol" charset="2"/>
                        </a:rPr>
                        <a:t></a:t>
                      </a:r>
                      <a:endParaRPr kumimoji="0" lang="en-US" altLang="zh-TW" sz="1800" b="0" i="0" u="none" strike="noStrike" cap="none" normalizeH="0" baseline="0">
                        <a:ln>
                          <a:noFill/>
                        </a:ln>
                        <a:solidFill>
                          <a:schemeClr val="tx1"/>
                        </a:solidFill>
                        <a:effectLst/>
                        <a:latin typeface="Times New Roman" charset="0"/>
                        <a:ea typeface="ＭＳ Ｐゴシック"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chemeClr val="tx1"/>
                          </a:solidFill>
                          <a:effectLst/>
                          <a:latin typeface="Times New Roman" charset="0"/>
                          <a:ea typeface="標楷體" charset="0"/>
                        </a:rPr>
                        <a:t>完成國習</a:t>
                      </a:r>
                      <a:r>
                        <a:rPr kumimoji="0" lang="en-US" altLang="ja-JP" sz="1800" b="0" i="0" u="none" strike="noStrike" cap="none" normalizeH="0" baseline="0">
                          <a:ln>
                            <a:noFill/>
                          </a:ln>
                          <a:solidFill>
                            <a:schemeClr val="tx1"/>
                          </a:solidFill>
                          <a:effectLst/>
                          <a:latin typeface="Times New Roman" charset="0"/>
                          <a:ea typeface="ＭＳ Ｐゴシック" charset="-128"/>
                        </a:rPr>
                        <a:t>1-2</a:t>
                      </a:r>
                      <a:r>
                        <a:rPr kumimoji="0" lang="en-US" altLang="en-US" sz="1800" b="0" i="0" u="none" strike="noStrike" cap="none" normalizeH="0" baseline="0">
                          <a:ln>
                            <a:noFill/>
                          </a:ln>
                          <a:solidFill>
                            <a:schemeClr val="tx1"/>
                          </a:solidFill>
                          <a:effectLst/>
                          <a:latin typeface="Times New Roman" charset="0"/>
                          <a:ea typeface="ＭＳ Ｐゴシック" charset="-128"/>
                        </a:rPr>
                        <a:t>大題</a:t>
                      </a:r>
                      <a:endParaRPr kumimoji="0" lang="en-US" altLang="zh-TW" sz="1800" b="0" i="0" u="none" strike="noStrike" cap="none" normalizeH="0" baseline="0">
                        <a:ln>
                          <a:noFill/>
                        </a:ln>
                        <a:solidFill>
                          <a:schemeClr val="tx1"/>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9AC1"/>
                    </a:solidFill>
                  </a:tcPr>
                </a:tc>
              </a:tr>
              <a:tr h="381000">
                <a:tc gridSpan="5">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chemeClr val="tx1"/>
                          </a:solidFill>
                          <a:effectLst/>
                          <a:latin typeface="Times New Roman" charset="0"/>
                          <a:ea typeface="標楷體" charset="0"/>
                        </a:rPr>
                        <a:t>第二節：從文本找支持的理由</a:t>
                      </a:r>
                      <a:endParaRPr kumimoji="0" lang="en-US" altLang="zh-TW" sz="1800" b="0" i="0" u="none" strike="noStrike" cap="none" normalizeH="0" baseline="0">
                        <a:ln>
                          <a:noFill/>
                        </a:ln>
                        <a:solidFill>
                          <a:schemeClr val="tx1"/>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4BAEA"/>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1103313">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chemeClr val="tx1"/>
                          </a:solidFill>
                          <a:effectLst/>
                          <a:latin typeface="Times New Roman" charset="0"/>
                          <a:ea typeface="標楷體" charset="0"/>
                        </a:rPr>
                        <a:t>找證據的複習</a:t>
                      </a:r>
                      <a:r>
                        <a:rPr kumimoji="0" lang="en-US" altLang="ja-JP" sz="1800" b="0" i="0" u="none" strike="noStrike" cap="none" normalizeH="0" baseline="0">
                          <a:ln>
                            <a:noFill/>
                          </a:ln>
                          <a:solidFill>
                            <a:schemeClr val="tx1"/>
                          </a:solidFill>
                          <a:effectLst/>
                          <a:latin typeface="Times New Roman" charset="0"/>
                          <a:ea typeface="ＭＳ Ｐゴシック" charset="-128"/>
                        </a:rPr>
                        <a:t>-</a:t>
                      </a:r>
                      <a:r>
                        <a:rPr kumimoji="0" lang="en-US" altLang="en-US" sz="1800" b="0" i="0" u="none" strike="noStrike" cap="none" normalizeH="0" baseline="0">
                          <a:ln>
                            <a:noFill/>
                          </a:ln>
                          <a:solidFill>
                            <a:schemeClr val="tx1"/>
                          </a:solidFill>
                          <a:effectLst/>
                          <a:latin typeface="Times New Roman" charset="0"/>
                          <a:ea typeface="ＭＳ Ｐゴシック" charset="-128"/>
                        </a:rPr>
                        <a:t>電動車例子</a:t>
                      </a:r>
                      <a:endParaRPr kumimoji="0" lang="en-US" altLang="zh-TW" sz="1800" b="0" i="0" u="none" strike="noStrike" cap="none" normalizeH="0" baseline="0">
                        <a:ln>
                          <a:noFill/>
                        </a:ln>
                        <a:solidFill>
                          <a:schemeClr val="tx1"/>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標楷體" charset="0"/>
                          <a:ea typeface="ＭＳ Ｐゴシック" charset="-128"/>
                          <a:sym typeface="Symbol" charset="2"/>
                        </a:rPr>
                        <a:t></a:t>
                      </a:r>
                      <a:endParaRPr kumimoji="0" lang="en-US" altLang="zh-TW" sz="1800" b="0" i="0" u="none" strike="noStrike" cap="none" normalizeH="0" baseline="0">
                        <a:ln>
                          <a:noFill/>
                        </a:ln>
                        <a:solidFill>
                          <a:schemeClr val="tx1"/>
                        </a:solidFill>
                        <a:effectLst/>
                        <a:latin typeface="Times New Roman" charset="0"/>
                        <a:ea typeface="ＭＳ Ｐゴシック"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chemeClr val="tx1"/>
                          </a:solidFill>
                          <a:effectLst/>
                          <a:latin typeface="Times New Roman" charset="0"/>
                          <a:ea typeface="標楷體" charset="0"/>
                        </a:rPr>
                        <a:t>依標題預測「誰是大自然的雕刻家」</a:t>
                      </a:r>
                      <a:r>
                        <a:rPr kumimoji="0" lang="en-US" altLang="ja-JP" sz="1800" b="0" i="0" u="none" strike="noStrike" cap="none" normalizeH="0" baseline="0">
                          <a:ln>
                            <a:noFill/>
                          </a:ln>
                          <a:solidFill>
                            <a:schemeClr val="tx1"/>
                          </a:solidFill>
                          <a:effectLst/>
                          <a:latin typeface="標楷體" charset="0"/>
                          <a:ea typeface="ＭＳ Ｐゴシック" charset="-128"/>
                          <a:sym typeface="Symbol" charset="2"/>
                        </a:rPr>
                        <a:t></a:t>
                      </a:r>
                      <a:r>
                        <a:rPr kumimoji="0" lang="zh-TW" altLang="en-US" sz="1800" b="0" i="0" u="none" strike="noStrike" cap="none" normalizeH="0" baseline="0">
                          <a:ln>
                            <a:noFill/>
                          </a:ln>
                          <a:solidFill>
                            <a:schemeClr val="tx1"/>
                          </a:solidFill>
                          <a:effectLst/>
                          <a:latin typeface="Times New Roman" charset="0"/>
                          <a:ea typeface="標楷體" charset="0"/>
                        </a:rPr>
                        <a:t>從課文中找答案驗證預測</a:t>
                      </a:r>
                      <a:r>
                        <a:rPr kumimoji="0" lang="en-US" altLang="ja-JP" sz="1800" b="0" i="0" u="none" strike="noStrike" cap="none" normalizeH="0" baseline="0">
                          <a:ln>
                            <a:noFill/>
                          </a:ln>
                          <a:solidFill>
                            <a:schemeClr val="tx1"/>
                          </a:solidFill>
                          <a:effectLst/>
                          <a:latin typeface="標楷體" charset="0"/>
                          <a:ea typeface="ＭＳ Ｐゴシック" charset="-128"/>
                          <a:sym typeface="Symbol" charset="2"/>
                        </a:rPr>
                        <a:t></a:t>
                      </a:r>
                      <a:r>
                        <a:rPr kumimoji="0" lang="zh-TW" altLang="en-US" sz="1800" b="0" i="0" u="none" strike="noStrike" cap="none" normalizeH="0" baseline="0">
                          <a:ln>
                            <a:noFill/>
                          </a:ln>
                          <a:solidFill>
                            <a:schemeClr val="tx1"/>
                          </a:solidFill>
                          <a:effectLst/>
                          <a:latin typeface="Times New Roman" charset="0"/>
                          <a:ea typeface="標楷體" charset="0"/>
                        </a:rPr>
                        <a:t>從文章中找支持的理由</a:t>
                      </a:r>
                      <a:endParaRPr kumimoji="0" lang="en-US" altLang="zh-TW" sz="1800" b="0" i="0" u="none" strike="noStrike" cap="none" normalizeH="0" baseline="0">
                        <a:ln>
                          <a:noFill/>
                        </a:ln>
                        <a:solidFill>
                          <a:schemeClr val="tx1"/>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標楷體" charset="0"/>
                          <a:ea typeface="ＭＳ Ｐゴシック" charset="-128"/>
                          <a:sym typeface="Symbol" charset="2"/>
                        </a:rPr>
                        <a:t></a:t>
                      </a:r>
                      <a:endParaRPr kumimoji="0" lang="en-US" altLang="zh-TW" sz="1800" b="0" i="0" u="none" strike="noStrike" cap="none" normalizeH="0" baseline="0">
                        <a:ln>
                          <a:noFill/>
                        </a:ln>
                        <a:solidFill>
                          <a:schemeClr val="tx1"/>
                        </a:solidFill>
                        <a:effectLst/>
                        <a:latin typeface="Times New Roman" charset="0"/>
                        <a:ea typeface="ＭＳ Ｐゴシック"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chemeClr val="tx1"/>
                          </a:solidFill>
                          <a:effectLst/>
                          <a:latin typeface="Times New Roman" charset="0"/>
                          <a:ea typeface="標楷體" charset="0"/>
                        </a:rPr>
                        <a:t>小組作業</a:t>
                      </a:r>
                      <a:r>
                        <a:rPr kumimoji="0" lang="en-US" altLang="zh-TW" sz="1800" b="0" i="0" u="none" strike="noStrike" cap="none" normalizeH="0" baseline="0">
                          <a:ln>
                            <a:noFill/>
                          </a:ln>
                          <a:solidFill>
                            <a:schemeClr val="tx1"/>
                          </a:solidFill>
                          <a:effectLst/>
                          <a:latin typeface="Times New Roman" charset="0"/>
                          <a:ea typeface="標楷體" charset="0"/>
                        </a:rPr>
                        <a:t>《</a:t>
                      </a:r>
                      <a:r>
                        <a:rPr kumimoji="0" lang="zh-TW" altLang="en-US" sz="1800" b="0" i="0" u="none" strike="noStrike" cap="none" normalizeH="0" baseline="0">
                          <a:ln>
                            <a:noFill/>
                          </a:ln>
                          <a:solidFill>
                            <a:schemeClr val="tx1"/>
                          </a:solidFill>
                          <a:effectLst/>
                          <a:latin typeface="Times New Roman" charset="0"/>
                          <a:ea typeface="標楷體" charset="0"/>
                        </a:rPr>
                        <a:t>找更多的作品</a:t>
                      </a:r>
                      <a:r>
                        <a:rPr kumimoji="0" lang="en-US" altLang="zh-TW" sz="1800" b="0" i="0" u="none" strike="noStrike" cap="none" normalizeH="0" baseline="0">
                          <a:ln>
                            <a:noFill/>
                          </a:ln>
                          <a:solidFill>
                            <a:schemeClr val="tx1"/>
                          </a:solidFill>
                          <a:effectLst/>
                          <a:latin typeface="Times New Roman" charset="0"/>
                          <a:ea typeface="標楷體" charset="0"/>
                        </a:rPr>
                        <a:t>》</a:t>
                      </a:r>
                      <a:r>
                        <a:rPr kumimoji="0" lang="zh-TW" altLang="en-US" sz="1800" b="0" i="0" u="none" strike="noStrike" cap="none" normalizeH="0" baseline="0">
                          <a:ln>
                            <a:noFill/>
                          </a:ln>
                          <a:solidFill>
                            <a:schemeClr val="tx1"/>
                          </a:solidFill>
                          <a:effectLst/>
                          <a:latin typeface="Times New Roman" charset="0"/>
                          <a:ea typeface="標楷體" charset="0"/>
                        </a:rPr>
                        <a:t>講解</a:t>
                      </a:r>
                      <a:endParaRPr kumimoji="0" lang="en-US" altLang="zh-TW" sz="1800" b="0" i="0" u="none" strike="noStrike" cap="none" normalizeH="0" baseline="0">
                        <a:ln>
                          <a:noFill/>
                        </a:ln>
                        <a:solidFill>
                          <a:schemeClr val="tx1"/>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9AC1"/>
                    </a:solidFill>
                  </a:tcPr>
                </a:tc>
              </a:tr>
              <a:tr h="357188">
                <a:tc gridSpan="5">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chemeClr val="tx1"/>
                          </a:solidFill>
                          <a:effectLst/>
                          <a:latin typeface="Times New Roman" charset="0"/>
                          <a:ea typeface="標楷體" charset="0"/>
                        </a:rPr>
                        <a:t>第三節：用刪除法摘錄大意（一、二段）</a:t>
                      </a:r>
                      <a:endParaRPr kumimoji="0" lang="en-US" altLang="zh-TW" sz="1800" b="0" i="0" u="none" strike="noStrike" cap="none" normalizeH="0" baseline="0">
                        <a:ln>
                          <a:noFill/>
                        </a:ln>
                        <a:solidFill>
                          <a:schemeClr val="tx1"/>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4BAEA"/>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1103313">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chemeClr val="tx1"/>
                          </a:solidFill>
                          <a:effectLst/>
                          <a:latin typeface="Times New Roman" charset="0"/>
                          <a:ea typeface="標楷體" charset="0"/>
                        </a:rPr>
                        <a:t>說明好摘要的特性及步驟</a:t>
                      </a:r>
                      <a:endParaRPr kumimoji="0" lang="en-US" altLang="zh-TW" sz="1800" b="0" i="0" u="none" strike="noStrike" cap="none" normalizeH="0" baseline="0">
                        <a:ln>
                          <a:noFill/>
                        </a:ln>
                        <a:solidFill>
                          <a:schemeClr val="tx1"/>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標楷體" charset="0"/>
                          <a:ea typeface="ＭＳ Ｐゴシック" charset="-128"/>
                          <a:sym typeface="Symbol" charset="2"/>
                        </a:rPr>
                        <a:t></a:t>
                      </a:r>
                      <a:endParaRPr kumimoji="0" lang="en-US" altLang="zh-TW" sz="1800" b="0" i="0" u="none" strike="noStrike" cap="none" normalizeH="0" baseline="0">
                        <a:ln>
                          <a:noFill/>
                        </a:ln>
                        <a:solidFill>
                          <a:schemeClr val="tx1"/>
                        </a:solidFill>
                        <a:effectLst/>
                        <a:latin typeface="Times New Roman" charset="0"/>
                        <a:ea typeface="ＭＳ Ｐゴシック"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chemeClr val="tx1"/>
                          </a:solidFill>
                          <a:effectLst/>
                          <a:latin typeface="Times New Roman" charset="0"/>
                          <a:ea typeface="標楷體" charset="0"/>
                        </a:rPr>
                        <a:t>找出段落主題</a:t>
                      </a:r>
                      <a:r>
                        <a:rPr kumimoji="0" lang="en-US" altLang="zh-TW" sz="1800" b="0" i="0" u="none" strike="noStrike" cap="none" normalizeH="0" baseline="0">
                          <a:ln>
                            <a:noFill/>
                          </a:ln>
                          <a:solidFill>
                            <a:schemeClr val="tx1"/>
                          </a:solidFill>
                          <a:effectLst/>
                          <a:latin typeface="Times New Roman" charset="0"/>
                          <a:ea typeface="標楷體" charset="0"/>
                        </a:rPr>
                        <a:t>→</a:t>
                      </a:r>
                      <a:r>
                        <a:rPr kumimoji="0" lang="zh-TW" altLang="en-US" sz="1800" b="0" i="0" u="none" strike="noStrike" cap="none" normalizeH="0" baseline="0">
                          <a:ln>
                            <a:noFill/>
                          </a:ln>
                          <a:solidFill>
                            <a:schemeClr val="tx1"/>
                          </a:solidFill>
                          <a:effectLst/>
                          <a:latin typeface="Times New Roman" charset="0"/>
                          <a:ea typeface="標楷體" charset="0"/>
                        </a:rPr>
                        <a:t>刪除各段細節、重複訊息</a:t>
                      </a:r>
                      <a:r>
                        <a:rPr kumimoji="0" lang="en-US" altLang="zh-TW" sz="1800" b="0" i="0" u="none" strike="noStrike" cap="none" normalizeH="0" baseline="0">
                          <a:ln>
                            <a:noFill/>
                          </a:ln>
                          <a:solidFill>
                            <a:schemeClr val="tx1"/>
                          </a:solidFill>
                          <a:effectLst/>
                          <a:latin typeface="Times New Roman" charset="0"/>
                          <a:ea typeface="標楷體" charset="0"/>
                        </a:rPr>
                        <a:t>→</a:t>
                      </a:r>
                      <a:r>
                        <a:rPr kumimoji="0" lang="zh-TW" altLang="en-US" sz="1800" b="0" i="0" u="none" strike="noStrike" cap="none" normalizeH="0" baseline="0">
                          <a:ln>
                            <a:noFill/>
                          </a:ln>
                          <a:solidFill>
                            <a:schemeClr val="tx1"/>
                          </a:solidFill>
                          <a:effectLst/>
                          <a:latin typeface="Times New Roman" charset="0"/>
                          <a:ea typeface="標楷體" charset="0"/>
                        </a:rPr>
                        <a:t>歸納同性質概念語詞</a:t>
                      </a:r>
                      <a:r>
                        <a:rPr kumimoji="0" lang="en-US" altLang="zh-TW" sz="1800" b="0" i="0" u="none" strike="noStrike" cap="none" normalizeH="0" baseline="0">
                          <a:ln>
                            <a:noFill/>
                          </a:ln>
                          <a:solidFill>
                            <a:schemeClr val="tx1"/>
                          </a:solidFill>
                          <a:effectLst/>
                          <a:latin typeface="Times New Roman" charset="0"/>
                          <a:ea typeface="標楷體" charset="0"/>
                        </a:rPr>
                        <a:t>→</a:t>
                      </a:r>
                      <a:r>
                        <a:rPr kumimoji="0" lang="zh-TW" altLang="en-US" sz="1800" b="0" i="0" u="none" strike="noStrike" cap="none" normalizeH="0" baseline="0">
                          <a:ln>
                            <a:noFill/>
                          </a:ln>
                          <a:solidFill>
                            <a:schemeClr val="tx1"/>
                          </a:solidFill>
                          <a:effectLst/>
                          <a:latin typeface="Times New Roman" charset="0"/>
                          <a:ea typeface="標楷體" charset="0"/>
                        </a:rPr>
                        <a:t>找出主題句</a:t>
                      </a:r>
                      <a:r>
                        <a:rPr kumimoji="0" lang="en-US" altLang="zh-TW" sz="1800" b="0" i="0" u="none" strike="noStrike" cap="none" normalizeH="0" baseline="0">
                          <a:ln>
                            <a:noFill/>
                          </a:ln>
                          <a:solidFill>
                            <a:schemeClr val="tx1"/>
                          </a:solidFill>
                          <a:effectLst/>
                          <a:latin typeface="Times New Roman" charset="0"/>
                          <a:ea typeface="標楷體" charset="0"/>
                        </a:rPr>
                        <a:t>→</a:t>
                      </a:r>
                      <a:r>
                        <a:rPr kumimoji="0" lang="zh-TW" altLang="en-US" sz="1800" b="0" i="0" u="none" strike="noStrike" cap="none" normalizeH="0" baseline="0">
                          <a:ln>
                            <a:noFill/>
                          </a:ln>
                          <a:solidFill>
                            <a:schemeClr val="tx1"/>
                          </a:solidFill>
                          <a:effectLst/>
                          <a:latin typeface="Times New Roman" charset="0"/>
                          <a:ea typeface="標楷體" charset="0"/>
                        </a:rPr>
                        <a:t>評定摘要品質</a:t>
                      </a:r>
                      <a:endParaRPr kumimoji="0" lang="en-US" altLang="zh-TW" sz="1800" b="0" i="0" u="none" strike="noStrike" cap="none" normalizeH="0" baseline="0">
                        <a:ln>
                          <a:noFill/>
                        </a:ln>
                        <a:solidFill>
                          <a:schemeClr val="tx1"/>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標楷體" charset="0"/>
                          <a:ea typeface="ＭＳ Ｐゴシック" charset="-128"/>
                          <a:sym typeface="Symbol" charset="2"/>
                        </a:rPr>
                        <a:t></a:t>
                      </a:r>
                      <a:endParaRPr kumimoji="0" lang="en-US" altLang="zh-TW" sz="1800" b="0" i="0" u="none" strike="noStrike" cap="none" normalizeH="0" baseline="0">
                        <a:ln>
                          <a:noFill/>
                        </a:ln>
                        <a:solidFill>
                          <a:schemeClr val="tx1"/>
                        </a:solidFill>
                        <a:effectLst/>
                        <a:latin typeface="Times New Roman" charset="0"/>
                        <a:ea typeface="ＭＳ Ｐゴシック"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chemeClr val="tx1"/>
                          </a:solidFill>
                          <a:effectLst/>
                          <a:latin typeface="Times New Roman" charset="0"/>
                          <a:ea typeface="標楷體" charset="0"/>
                        </a:rPr>
                        <a:t>小組發表＆摘要品質評定</a:t>
                      </a:r>
                      <a:endParaRPr kumimoji="0" lang="en-US" altLang="zh-TW" sz="1800" b="0" i="0" u="none" strike="noStrike" cap="none" normalizeH="0" baseline="0">
                        <a:ln>
                          <a:noFill/>
                        </a:ln>
                        <a:solidFill>
                          <a:schemeClr val="tx1"/>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9AC1"/>
                    </a:solidFill>
                  </a:tcPr>
                </a:tc>
              </a:tr>
              <a:tr h="357188">
                <a:tc gridSpan="5">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chemeClr val="tx1"/>
                          </a:solidFill>
                          <a:effectLst/>
                          <a:latin typeface="Times New Roman" charset="0"/>
                          <a:ea typeface="標楷體" charset="0"/>
                        </a:rPr>
                        <a:t>第四節：用刪除法摘錄大意（三、四段）</a:t>
                      </a:r>
                      <a:endParaRPr kumimoji="0" lang="en-US" altLang="zh-TW" sz="1800" b="0" i="0" u="none" strike="noStrike" cap="none" normalizeH="0" baseline="0">
                        <a:ln>
                          <a:noFill/>
                        </a:ln>
                        <a:solidFill>
                          <a:schemeClr val="tx1"/>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4BAEA"/>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1103313">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chemeClr val="tx1"/>
                          </a:solidFill>
                          <a:effectLst/>
                          <a:latin typeface="Times New Roman" charset="0"/>
                          <a:ea typeface="標楷體" charset="0"/>
                        </a:rPr>
                        <a:t>提示前段摘要結果</a:t>
                      </a:r>
                      <a:endParaRPr kumimoji="0" lang="en-US" altLang="zh-TW" sz="1800" b="0" i="0" u="none" strike="noStrike" cap="none" normalizeH="0" baseline="0">
                        <a:ln>
                          <a:noFill/>
                        </a:ln>
                        <a:solidFill>
                          <a:schemeClr val="tx1"/>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標楷體" charset="0"/>
                          <a:ea typeface="ＭＳ Ｐゴシック" charset="-128"/>
                          <a:sym typeface="Symbol" charset="2"/>
                        </a:rPr>
                        <a:t></a:t>
                      </a:r>
                      <a:endParaRPr kumimoji="0" lang="en-US" altLang="zh-TW" sz="1800" b="0" i="0" u="none" strike="noStrike" cap="none" normalizeH="0" baseline="0">
                        <a:ln>
                          <a:noFill/>
                        </a:ln>
                        <a:solidFill>
                          <a:schemeClr val="tx1"/>
                        </a:solidFill>
                        <a:effectLst/>
                        <a:latin typeface="Times New Roman" charset="0"/>
                        <a:ea typeface="ＭＳ Ｐゴシック"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chemeClr val="tx1"/>
                          </a:solidFill>
                          <a:effectLst/>
                          <a:latin typeface="Times New Roman" charset="0"/>
                          <a:ea typeface="標楷體" charset="0"/>
                        </a:rPr>
                        <a:t>找出段落主題</a:t>
                      </a:r>
                      <a:r>
                        <a:rPr kumimoji="0" lang="en-US" altLang="zh-TW" sz="1800" b="0" i="0" u="none" strike="noStrike" cap="none" normalizeH="0" baseline="0">
                          <a:ln>
                            <a:noFill/>
                          </a:ln>
                          <a:solidFill>
                            <a:schemeClr val="tx1"/>
                          </a:solidFill>
                          <a:effectLst/>
                          <a:latin typeface="Times New Roman" charset="0"/>
                          <a:ea typeface="標楷體" charset="0"/>
                        </a:rPr>
                        <a:t>→</a:t>
                      </a:r>
                      <a:r>
                        <a:rPr kumimoji="0" lang="zh-TW" altLang="en-US" sz="1800" b="0" i="0" u="none" strike="noStrike" cap="none" normalizeH="0" baseline="0">
                          <a:ln>
                            <a:noFill/>
                          </a:ln>
                          <a:solidFill>
                            <a:schemeClr val="tx1"/>
                          </a:solidFill>
                          <a:effectLst/>
                          <a:latin typeface="Times New Roman" charset="0"/>
                          <a:ea typeface="標楷體" charset="0"/>
                        </a:rPr>
                        <a:t>刪除各段細節、重複訊息</a:t>
                      </a:r>
                      <a:r>
                        <a:rPr kumimoji="0" lang="en-US" altLang="zh-TW" sz="1800" b="0" i="0" u="none" strike="noStrike" cap="none" normalizeH="0" baseline="0">
                          <a:ln>
                            <a:noFill/>
                          </a:ln>
                          <a:solidFill>
                            <a:schemeClr val="tx1"/>
                          </a:solidFill>
                          <a:effectLst/>
                          <a:latin typeface="Times New Roman" charset="0"/>
                          <a:ea typeface="標楷體" charset="0"/>
                        </a:rPr>
                        <a:t>→</a:t>
                      </a:r>
                      <a:r>
                        <a:rPr kumimoji="0" lang="zh-TW" altLang="en-US" sz="1800" b="0" i="0" u="none" strike="noStrike" cap="none" normalizeH="0" baseline="0">
                          <a:ln>
                            <a:noFill/>
                          </a:ln>
                          <a:solidFill>
                            <a:schemeClr val="tx1"/>
                          </a:solidFill>
                          <a:effectLst/>
                          <a:latin typeface="Times New Roman" charset="0"/>
                          <a:ea typeface="標楷體" charset="0"/>
                        </a:rPr>
                        <a:t>歸納同性質概念語詞</a:t>
                      </a:r>
                      <a:r>
                        <a:rPr kumimoji="0" lang="en-US" altLang="zh-TW" sz="1800" b="0" i="0" u="none" strike="noStrike" cap="none" normalizeH="0" baseline="0">
                          <a:ln>
                            <a:noFill/>
                          </a:ln>
                          <a:solidFill>
                            <a:schemeClr val="tx1"/>
                          </a:solidFill>
                          <a:effectLst/>
                          <a:latin typeface="Times New Roman" charset="0"/>
                          <a:ea typeface="標楷體" charset="0"/>
                        </a:rPr>
                        <a:t>→</a:t>
                      </a:r>
                      <a:r>
                        <a:rPr kumimoji="0" lang="zh-TW" altLang="en-US" sz="1800" b="0" i="0" u="none" strike="noStrike" cap="none" normalizeH="0" baseline="0">
                          <a:ln>
                            <a:noFill/>
                          </a:ln>
                          <a:solidFill>
                            <a:schemeClr val="tx1"/>
                          </a:solidFill>
                          <a:effectLst/>
                          <a:latin typeface="Times New Roman" charset="0"/>
                          <a:ea typeface="標楷體" charset="0"/>
                        </a:rPr>
                        <a:t>找出主題句</a:t>
                      </a:r>
                      <a:r>
                        <a:rPr kumimoji="0" lang="en-US" altLang="zh-TW" sz="1800" b="0" i="0" u="none" strike="noStrike" cap="none" normalizeH="0" baseline="0">
                          <a:ln>
                            <a:noFill/>
                          </a:ln>
                          <a:solidFill>
                            <a:schemeClr val="tx1"/>
                          </a:solidFill>
                          <a:effectLst/>
                          <a:latin typeface="Times New Roman" charset="0"/>
                          <a:ea typeface="標楷體" charset="0"/>
                        </a:rPr>
                        <a:t>→</a:t>
                      </a:r>
                      <a:r>
                        <a:rPr kumimoji="0" lang="zh-TW" altLang="en-US" sz="1800" b="0" i="0" u="none" strike="noStrike" cap="none" normalizeH="0" baseline="0">
                          <a:ln>
                            <a:noFill/>
                          </a:ln>
                          <a:solidFill>
                            <a:schemeClr val="tx1"/>
                          </a:solidFill>
                          <a:effectLst/>
                          <a:latin typeface="Times New Roman" charset="0"/>
                          <a:ea typeface="標楷體" charset="0"/>
                        </a:rPr>
                        <a:t>評定摘要品質</a:t>
                      </a:r>
                      <a:endParaRPr kumimoji="0" lang="en-US" altLang="zh-TW" sz="1800" b="0" i="0" u="none" strike="noStrike" cap="none" normalizeH="0" baseline="0">
                        <a:ln>
                          <a:noFill/>
                        </a:ln>
                        <a:solidFill>
                          <a:schemeClr val="tx1"/>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標楷體" charset="0"/>
                          <a:ea typeface="ＭＳ Ｐゴシック" charset="-128"/>
                          <a:sym typeface="Symbol" charset="2"/>
                        </a:rPr>
                        <a:t></a:t>
                      </a:r>
                      <a:endParaRPr kumimoji="0" lang="en-US" altLang="zh-TW" sz="1800" b="0" i="0" u="none" strike="noStrike" cap="none" normalizeH="0" baseline="0">
                        <a:ln>
                          <a:noFill/>
                        </a:ln>
                        <a:solidFill>
                          <a:schemeClr val="tx1"/>
                        </a:solidFill>
                        <a:effectLst/>
                        <a:latin typeface="Times New Roman" charset="0"/>
                        <a:ea typeface="ＭＳ Ｐゴシック"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Font typeface="Wingdings" charset="2"/>
                        <a:defRPr sz="2400" b="1">
                          <a:solidFill>
                            <a:schemeClr val="tx1"/>
                          </a:solidFill>
                          <a:latin typeface="Verdana" charset="0"/>
                          <a:ea typeface="ＭＳ Ｐゴシック" charset="-128"/>
                        </a:defRPr>
                      </a:lvl1pPr>
                      <a:lvl2pPr marL="742950" indent="-285750" eaLnBrk="0" hangingPunct="0">
                        <a:spcBef>
                          <a:spcPct val="20000"/>
                        </a:spcBef>
                        <a:buClr>
                          <a:schemeClr val="accent1"/>
                        </a:buClr>
                        <a:buFont typeface="Wingdings" charset="2"/>
                        <a:defRPr kumimoji="1" sz="2400">
                          <a:solidFill>
                            <a:schemeClr val="tx1"/>
                          </a:solidFill>
                          <a:latin typeface="Arial" charset="0"/>
                          <a:ea typeface="ＭＳ Ｐゴシック" charset="-128"/>
                        </a:defRPr>
                      </a:lvl2pPr>
                      <a:lvl3pPr marL="1143000" indent="-228600" eaLnBrk="0" hangingPunct="0">
                        <a:spcBef>
                          <a:spcPct val="20000"/>
                        </a:spcBef>
                        <a:buClr>
                          <a:schemeClr val="tx1"/>
                        </a:buClr>
                        <a:defRPr kumimoji="1" sz="2000">
                          <a:solidFill>
                            <a:schemeClr val="tx1"/>
                          </a:solidFill>
                          <a:latin typeface="Arial" charset="0"/>
                          <a:ea typeface="ＭＳ Ｐゴシック" charset="-128"/>
                        </a:defRPr>
                      </a:lvl3pPr>
                      <a:lvl4pPr marL="1600200" indent="-228600" eaLnBrk="0" hangingPunct="0">
                        <a:spcBef>
                          <a:spcPct val="20000"/>
                        </a:spcBef>
                        <a:defRPr kumimoji="1">
                          <a:solidFill>
                            <a:schemeClr val="tx1"/>
                          </a:solidFill>
                          <a:latin typeface="Arial" charset="0"/>
                          <a:ea typeface="ＭＳ Ｐゴシック" charset="-128"/>
                        </a:defRPr>
                      </a:lvl4pPr>
                      <a:lvl5pPr marL="2057400" indent="-228600" eaLnBrk="0" hangingPunct="0">
                        <a:spcBef>
                          <a:spcPct val="20000"/>
                        </a:spcBef>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chemeClr val="tx1"/>
                          </a:solidFill>
                          <a:effectLst/>
                          <a:latin typeface="Times New Roman" charset="0"/>
                          <a:ea typeface="標楷體" charset="0"/>
                        </a:rPr>
                        <a:t>獨立完成習作第五大題課文大意</a:t>
                      </a:r>
                      <a:endParaRPr kumimoji="0" lang="en-US" altLang="zh-TW" sz="1800" b="0" i="0" u="none" strike="noStrike" cap="none" normalizeH="0" baseline="0">
                        <a:ln>
                          <a:noFill/>
                        </a:ln>
                        <a:solidFill>
                          <a:schemeClr val="tx1"/>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9AC1"/>
                    </a:solidFill>
                  </a:tcPr>
                </a:tc>
              </a:tr>
            </a:tbl>
          </a:graphicData>
        </a:graphic>
      </p:graphicFrame>
      <p:sp>
        <p:nvSpPr>
          <p:cNvPr id="6" name="標題 1"/>
          <p:cNvSpPr txBox="1">
            <a:spLocks/>
          </p:cNvSpPr>
          <p:nvPr/>
        </p:nvSpPr>
        <p:spPr>
          <a:xfrm>
            <a:off x="395288" y="0"/>
            <a:ext cx="8181975" cy="1106488"/>
          </a:xfrm>
          <a:prstGeom prst="rect">
            <a:avLst/>
          </a:prstGeom>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cs typeface="ＭＳ Ｐゴシック" charset="0"/>
              </a:defRPr>
            </a:lvl2pPr>
            <a:lvl3pPr eaLnBrk="0" hangingPunct="0">
              <a:defRPr sz="2400" b="1">
                <a:solidFill>
                  <a:schemeClr val="tx1"/>
                </a:solidFill>
                <a:latin typeface="Arial" charset="0"/>
                <a:ea typeface="ＭＳ Ｐゴシック" charset="0"/>
                <a:cs typeface="ＭＳ Ｐゴシック" charset="0"/>
              </a:defRPr>
            </a:lvl3pPr>
            <a:lvl4pPr eaLnBrk="0" hangingPunct="0">
              <a:defRPr sz="2400" b="1">
                <a:solidFill>
                  <a:schemeClr val="tx1"/>
                </a:solidFill>
                <a:latin typeface="Arial" charset="0"/>
                <a:ea typeface="ＭＳ Ｐゴシック" charset="0"/>
                <a:cs typeface="ＭＳ Ｐゴシック" charset="0"/>
              </a:defRPr>
            </a:lvl4pPr>
            <a:lvl5pPr eaLnBrk="0" hangingPunct="0">
              <a:defRPr sz="2400" b="1">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9pPr>
          </a:lstStyle>
          <a:p>
            <a:pPr algn="ctr" eaLnBrk="1" hangingPunct="1">
              <a:defRPr/>
            </a:pPr>
            <a:r>
              <a:rPr lang="zh-TW" altLang="en-US" sz="4400" smtClean="0">
                <a:solidFill>
                  <a:srgbClr val="080808"/>
                </a:solidFill>
                <a:effectLst>
                  <a:outerShdw blurRad="38100" dist="38100" dir="2700000" algn="tl">
                    <a:srgbClr val="DDDDDD"/>
                  </a:outerShdw>
                </a:effectLst>
                <a:latin typeface="微軟正黑體" charset="0"/>
                <a:ea typeface="微軟正黑體" charset="0"/>
                <a:cs typeface="微軟正黑體" charset="0"/>
              </a:rPr>
              <a:t>教學流程</a:t>
            </a:r>
          </a:p>
        </p:txBody>
      </p:sp>
    </p:spTree>
    <p:extLst>
      <p:ext uri="{BB962C8B-B14F-4D97-AF65-F5344CB8AC3E}">
        <p14:creationId xmlns:p14="http://schemas.microsoft.com/office/powerpoint/2010/main" val="13778626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4191000" y="1916113"/>
            <a:ext cx="4268788" cy="2427287"/>
          </a:xfrm>
          <a:effectLst>
            <a:outerShdw dist="35921" dir="2700000" algn="ctr" rotWithShape="0">
              <a:schemeClr val="tx1"/>
            </a:outerShdw>
          </a:effectLst>
        </p:spPr>
        <p:txBody>
          <a:bodyPr/>
          <a:lstStyle/>
          <a:p>
            <a:pPr marL="24161750" indent="-24161750" eaLnBrk="1" hangingPunct="1">
              <a:lnSpc>
                <a:spcPct val="150000"/>
              </a:lnSpc>
              <a:defRPr/>
            </a:pPr>
            <a:r>
              <a:rPr lang="zh-TW" altLang="en-US" sz="3900">
                <a:effectLst>
                  <a:outerShdw blurRad="38100" dist="38100" dir="2700000" algn="tl">
                    <a:srgbClr val="DDDDDD"/>
                  </a:outerShdw>
                </a:effectLst>
                <a:ea typeface="ＭＳ Ｐゴシック" charset="0"/>
                <a:cs typeface="ＭＳ Ｐゴシック" charset="0"/>
              </a:rPr>
              <a:t>推論策略教學示範</a:t>
            </a:r>
            <a:r>
              <a:rPr lang="en-US" altLang="zh-TW" sz="3900">
                <a:effectLst>
                  <a:outerShdw blurRad="38100" dist="38100" dir="2700000" algn="tl">
                    <a:srgbClr val="DDDDDD"/>
                  </a:outerShdw>
                </a:effectLst>
                <a:ea typeface="ＭＳ Ｐゴシック" charset="0"/>
                <a:cs typeface="ＭＳ Ｐゴシック" charset="0"/>
              </a:rPr>
              <a:t/>
            </a:r>
            <a:br>
              <a:rPr lang="en-US" altLang="zh-TW" sz="3900">
                <a:effectLst>
                  <a:outerShdw blurRad="38100" dist="38100" dir="2700000" algn="tl">
                    <a:srgbClr val="DDDDDD"/>
                  </a:outerShdw>
                </a:effectLst>
                <a:ea typeface="ＭＳ Ｐゴシック" charset="0"/>
                <a:cs typeface="ＭＳ Ｐゴシック" charset="0"/>
              </a:rPr>
            </a:br>
            <a:endParaRPr lang="zh-TW" altLang="en-US" sz="2900">
              <a:effectLst>
                <a:outerShdw blurRad="38100" dist="38100" dir="2700000" algn="tl">
                  <a:srgbClr val="DDDDDD"/>
                </a:outerShdw>
              </a:effectLst>
              <a:ea typeface="ＭＳ Ｐゴシック" charset="0"/>
              <a:cs typeface="ＭＳ Ｐゴシック" charset="0"/>
            </a:endParaRPr>
          </a:p>
        </p:txBody>
      </p:sp>
      <p:pic>
        <p:nvPicPr>
          <p:cNvPr id="135170" name="圖片 8" descr="C:\Users\CGS\Documents\0\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34925"/>
            <a:ext cx="193040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419600" y="3352800"/>
            <a:ext cx="3951288" cy="523875"/>
          </a:xfrm>
          <a:prstGeom prst="rect">
            <a:avLst/>
          </a:prstGeom>
        </p:spPr>
        <p:txBody>
          <a:bodyPr>
            <a:spAutoFit/>
          </a:bodyPr>
          <a:lstStyle/>
          <a:p>
            <a:pPr marL="514350" indent="-514350">
              <a:defRPr/>
            </a:pPr>
            <a:r>
              <a:rPr lang="zh-TW" altLang="en-US" sz="2800">
                <a:effectLst>
                  <a:outerShdw blurRad="38100" dist="38100" dir="2700000" algn="tl">
                    <a:srgbClr val="DDDDDD"/>
                  </a:outerShdw>
                </a:effectLst>
                <a:latin typeface="標楷體" charset="0"/>
                <a:ea typeface="標楷體" charset="0"/>
                <a:cs typeface="標楷體" charset="0"/>
              </a:rPr>
              <a:t>由文章找支持的理由</a:t>
            </a:r>
            <a:endParaRPr lang="en-US" altLang="zh-TW" sz="2800">
              <a:effectLst>
                <a:outerShdw blurRad="38100" dist="38100" dir="2700000" algn="tl">
                  <a:srgbClr val="DDDDDD"/>
                </a:outerShdw>
              </a:effectLst>
              <a:latin typeface="標楷體" charset="0"/>
              <a:ea typeface="標楷體" charset="0"/>
              <a:cs typeface="標楷體" charset="0"/>
            </a:endParaRPr>
          </a:p>
        </p:txBody>
      </p:sp>
    </p:spTree>
    <p:extLst>
      <p:ext uri="{BB962C8B-B14F-4D97-AF65-F5344CB8AC3E}">
        <p14:creationId xmlns:p14="http://schemas.microsoft.com/office/powerpoint/2010/main" val="9167202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a:spLocks noChangeArrowheads="1"/>
          </p:cNvSpPr>
          <p:nvPr/>
        </p:nvSpPr>
        <p:spPr bwMode="auto">
          <a:xfrm>
            <a:off x="304800" y="2057400"/>
            <a:ext cx="8496300" cy="4176713"/>
          </a:xfrm>
          <a:prstGeom prst="roundRect">
            <a:avLst>
              <a:gd name="adj" fmla="val 16667"/>
            </a:avLst>
          </a:prstGeom>
          <a:gradFill rotWithShape="1">
            <a:gsLst>
              <a:gs pos="0">
                <a:srgbClr val="E8E8FA"/>
              </a:gs>
              <a:gs pos="64999">
                <a:srgbClr val="C3C3EF"/>
              </a:gs>
              <a:gs pos="100000">
                <a:srgbClr val="A8A8EA"/>
              </a:gs>
            </a:gsLst>
            <a:lin ang="5400000" scaled="1"/>
          </a:gradFill>
          <a:ln w="9525">
            <a:solidFill>
              <a:srgbClr val="2F2F98"/>
            </a:solidFill>
            <a:round/>
            <a:headEnd/>
            <a:tailEnd/>
          </a:ln>
          <a:effectLst>
            <a:outerShdw blurRad="63500" dist="20000" dir="5400000" rotWithShape="0">
              <a:srgbClr val="000000">
                <a:alpha val="37999"/>
              </a:srgbClr>
            </a:outerShdw>
          </a:effectLst>
        </p:spPr>
        <p:txBody>
          <a:bodyPr anchor="ctr"/>
          <a:lstStyle>
            <a:lvl1pPr marL="342900" indent="-342900" defTabSz="1066800">
              <a:defRPr sz="2400" b="1">
                <a:solidFill>
                  <a:schemeClr val="tx1"/>
                </a:solidFill>
                <a:latin typeface="Arial" charset="0"/>
                <a:ea typeface="ＭＳ Ｐゴシック" charset="-128"/>
              </a:defRPr>
            </a:lvl1pPr>
            <a:lvl2pPr marL="971550" indent="-514350" defTabSz="1066800">
              <a:defRPr sz="2400" b="1">
                <a:solidFill>
                  <a:schemeClr val="tx1"/>
                </a:solidFill>
                <a:latin typeface="Arial" charset="0"/>
                <a:ea typeface="ＭＳ Ｐゴシック" charset="-128"/>
              </a:defRPr>
            </a:lvl2pPr>
            <a:lvl3pPr marL="1143000" indent="-228600" defTabSz="1066800">
              <a:defRPr sz="2400" b="1">
                <a:solidFill>
                  <a:schemeClr val="tx1"/>
                </a:solidFill>
                <a:latin typeface="Arial" charset="0"/>
                <a:ea typeface="ＭＳ Ｐゴシック" charset="-128"/>
              </a:defRPr>
            </a:lvl3pPr>
            <a:lvl4pPr marL="1600200" indent="-228600" defTabSz="1066800">
              <a:defRPr sz="2400" b="1">
                <a:solidFill>
                  <a:schemeClr val="tx1"/>
                </a:solidFill>
                <a:latin typeface="Arial" charset="0"/>
                <a:ea typeface="ＭＳ Ｐゴシック" charset="-128"/>
              </a:defRPr>
            </a:lvl4pPr>
            <a:lvl5pPr marL="2057400" indent="-228600" defTabSz="1066800">
              <a:defRPr sz="2400" b="1">
                <a:solidFill>
                  <a:schemeClr val="tx1"/>
                </a:solidFill>
                <a:latin typeface="Arial" charset="0"/>
                <a:ea typeface="ＭＳ Ｐゴシック" charset="-128"/>
              </a:defRPr>
            </a:lvl5pPr>
            <a:lvl6pPr marL="2514600" indent="-228600" defTabSz="1066800" fontAlgn="base">
              <a:spcBef>
                <a:spcPct val="0"/>
              </a:spcBef>
              <a:spcAft>
                <a:spcPct val="0"/>
              </a:spcAft>
              <a:defRPr sz="2400" b="1">
                <a:solidFill>
                  <a:schemeClr val="tx1"/>
                </a:solidFill>
                <a:latin typeface="Arial" charset="0"/>
                <a:ea typeface="ＭＳ Ｐゴシック" charset="-128"/>
              </a:defRPr>
            </a:lvl6pPr>
            <a:lvl7pPr marL="2971800" indent="-228600" defTabSz="1066800" fontAlgn="base">
              <a:spcBef>
                <a:spcPct val="0"/>
              </a:spcBef>
              <a:spcAft>
                <a:spcPct val="0"/>
              </a:spcAft>
              <a:defRPr sz="2400" b="1">
                <a:solidFill>
                  <a:schemeClr val="tx1"/>
                </a:solidFill>
                <a:latin typeface="Arial" charset="0"/>
                <a:ea typeface="ＭＳ Ｐゴシック" charset="-128"/>
              </a:defRPr>
            </a:lvl7pPr>
            <a:lvl8pPr marL="3429000" indent="-228600" defTabSz="1066800" fontAlgn="base">
              <a:spcBef>
                <a:spcPct val="0"/>
              </a:spcBef>
              <a:spcAft>
                <a:spcPct val="0"/>
              </a:spcAft>
              <a:defRPr sz="2400" b="1">
                <a:solidFill>
                  <a:schemeClr val="tx1"/>
                </a:solidFill>
                <a:latin typeface="Arial" charset="0"/>
                <a:ea typeface="ＭＳ Ｐゴシック" charset="-128"/>
              </a:defRPr>
            </a:lvl8pPr>
            <a:lvl9pPr marL="3886200" indent="-228600" defTabSz="1066800" fontAlgn="base">
              <a:spcBef>
                <a:spcPct val="0"/>
              </a:spcBef>
              <a:spcAft>
                <a:spcPct val="0"/>
              </a:spcAft>
              <a:defRPr sz="2400" b="1">
                <a:solidFill>
                  <a:schemeClr val="tx1"/>
                </a:solidFill>
                <a:latin typeface="Arial" charset="0"/>
                <a:ea typeface="ＭＳ Ｐゴシック" charset="-128"/>
              </a:defRPr>
            </a:lvl9pPr>
          </a:lstStyle>
          <a:p>
            <a:pPr lvl="1">
              <a:lnSpc>
                <a:spcPct val="150000"/>
              </a:lnSpc>
              <a:buClr>
                <a:schemeClr val="tx1"/>
              </a:buClr>
              <a:buFont typeface="Calibri" charset="0"/>
              <a:buAutoNum type="arabicPeriod"/>
            </a:pPr>
            <a:r>
              <a:rPr lang="zh-TW" altLang="en-US" sz="2800">
                <a:latin typeface="微軟正黑體" charset="-120"/>
                <a:ea typeface="微軟正黑體" charset="-120"/>
              </a:rPr>
              <a:t>能詮釋、分辨文章中的觀點和主題。</a:t>
            </a:r>
            <a:endParaRPr lang="en-US" altLang="zh-TW" sz="2800">
              <a:latin typeface="微軟正黑體" charset="-120"/>
              <a:ea typeface="微軟正黑體" charset="-120"/>
            </a:endParaRPr>
          </a:p>
          <a:p>
            <a:pPr lvl="1">
              <a:lnSpc>
                <a:spcPct val="150000"/>
              </a:lnSpc>
              <a:buClr>
                <a:schemeClr val="tx1"/>
              </a:buClr>
              <a:buFontTx/>
              <a:buAutoNum type="arabicPeriod" startAt="2"/>
            </a:pPr>
            <a:r>
              <a:rPr lang="zh-TW" altLang="en-US" sz="2800">
                <a:latin typeface="微軟正黑體" charset="-120"/>
                <a:ea typeface="微軟正黑體" charset="-120"/>
              </a:rPr>
              <a:t>能</a:t>
            </a:r>
            <a:r>
              <a:rPr lang="zh-TW" altLang="en-US" sz="2800">
                <a:solidFill>
                  <a:srgbClr val="FF0000"/>
                </a:solidFill>
                <a:latin typeface="微軟正黑體" charset="-120"/>
                <a:ea typeface="微軟正黑體" charset="-120"/>
              </a:rPr>
              <a:t>從文章中找出與觀點和主題關聯的證據</a:t>
            </a:r>
            <a:r>
              <a:rPr lang="zh-TW" altLang="en-US" sz="2800">
                <a:latin typeface="微軟正黑體" charset="-120"/>
                <a:ea typeface="微軟正黑體" charset="-120"/>
              </a:rPr>
              <a:t>。 </a:t>
            </a:r>
            <a:endParaRPr lang="en-US" altLang="zh-TW" sz="2800">
              <a:ea typeface="SimSun" charset="-122"/>
            </a:endParaRPr>
          </a:p>
          <a:p>
            <a:pPr lvl="1">
              <a:lnSpc>
                <a:spcPct val="150000"/>
              </a:lnSpc>
              <a:buClr>
                <a:schemeClr val="tx1"/>
              </a:buClr>
              <a:buFontTx/>
              <a:buAutoNum type="arabicPeriod" startAt="3"/>
            </a:pPr>
            <a:r>
              <a:rPr lang="en-US" altLang="en-US" sz="2800">
                <a:latin typeface="微軟正黑體" charset="-120"/>
                <a:ea typeface="微軟正黑體" charset="-120"/>
              </a:rPr>
              <a:t>能</a:t>
            </a:r>
            <a:r>
              <a:rPr lang="en-US" altLang="en-US" sz="2800">
                <a:solidFill>
                  <a:srgbClr val="FF0000"/>
                </a:solidFill>
                <a:latin typeface="微軟正黑體" charset="-120"/>
                <a:ea typeface="微軟正黑體" charset="-120"/>
              </a:rPr>
              <a:t>從文章中出現的理由</a:t>
            </a:r>
            <a:r>
              <a:rPr lang="zh-TW" altLang="en-US" sz="2800">
                <a:solidFill>
                  <a:srgbClr val="FF0000"/>
                </a:solidFill>
                <a:latin typeface="微軟正黑體" charset="-120"/>
                <a:ea typeface="微軟正黑體" charset="-120"/>
              </a:rPr>
              <a:t>或</a:t>
            </a:r>
            <a:r>
              <a:rPr lang="en-US" altLang="en-US" sz="2800">
                <a:solidFill>
                  <a:srgbClr val="FF0000"/>
                </a:solidFill>
                <a:latin typeface="微軟正黑體" charset="-120"/>
                <a:ea typeface="微軟正黑體" charset="-120"/>
              </a:rPr>
              <a:t>實例，提取合理的上位概念</a:t>
            </a:r>
            <a:r>
              <a:rPr lang="en-US" altLang="ja-JP" sz="2800">
                <a:solidFill>
                  <a:srgbClr val="FF0000"/>
                </a:solidFill>
                <a:latin typeface="微軟正黑體" charset="-120"/>
                <a:ea typeface="微軟正黑體" charset="-120"/>
              </a:rPr>
              <a:t> </a:t>
            </a:r>
            <a:r>
              <a:rPr lang="zh-TW" altLang="en-US" sz="2800">
                <a:latin typeface="微軟正黑體" charset="-120"/>
                <a:ea typeface="微軟正黑體" charset="-120"/>
              </a:rPr>
              <a:t>。</a:t>
            </a:r>
            <a:endParaRPr lang="en-US" altLang="zh-TW" sz="2800">
              <a:latin typeface="微軟正黑體" charset="-120"/>
              <a:ea typeface="微軟正黑體" charset="-120"/>
            </a:endParaRPr>
          </a:p>
          <a:p>
            <a:pPr lvl="1">
              <a:lnSpc>
                <a:spcPct val="150000"/>
              </a:lnSpc>
              <a:buClr>
                <a:schemeClr val="tx1"/>
              </a:buClr>
              <a:buFontTx/>
              <a:buAutoNum type="arabicPeriod" startAt="3"/>
            </a:pPr>
            <a:r>
              <a:rPr lang="zh-TW" altLang="en-US" sz="2800">
                <a:latin typeface="微軟正黑體" charset="-120"/>
                <a:ea typeface="微軟正黑體" charset="-120"/>
              </a:rPr>
              <a:t>能</a:t>
            </a:r>
            <a:r>
              <a:rPr lang="en-US" altLang="en-US" sz="2800">
                <a:solidFill>
                  <a:srgbClr val="FF0000"/>
                </a:solidFill>
                <a:latin typeface="微軟正黑體" charset="-120"/>
                <a:ea typeface="微軟正黑體" charset="-120"/>
              </a:rPr>
              <a:t>區辨文章觀點和理由之間的連結是否適當</a:t>
            </a:r>
            <a:r>
              <a:rPr lang="zh-TW" altLang="en-US" sz="2800">
                <a:latin typeface="微軟正黑體" charset="-120"/>
                <a:ea typeface="微軟正黑體" charset="-120"/>
              </a:rPr>
              <a:t>。</a:t>
            </a:r>
            <a:endParaRPr lang="en-US" altLang="zh-TW" sz="2800">
              <a:latin typeface="微軟正黑體" charset="-120"/>
              <a:ea typeface="微軟正黑體" charset="-120"/>
            </a:endParaRPr>
          </a:p>
          <a:p>
            <a:pPr lvl="1">
              <a:lnSpc>
                <a:spcPct val="150000"/>
              </a:lnSpc>
            </a:pPr>
            <a:endParaRPr lang="zh-TW" altLang="en-US">
              <a:latin typeface="微軟正黑體" charset="-120"/>
              <a:ea typeface="微軟正黑體" charset="-120"/>
            </a:endParaRPr>
          </a:p>
        </p:txBody>
      </p:sp>
      <p:sp>
        <p:nvSpPr>
          <p:cNvPr id="7" name="文字方塊 6"/>
          <p:cNvSpPr txBox="1"/>
          <p:nvPr/>
        </p:nvSpPr>
        <p:spPr>
          <a:xfrm>
            <a:off x="1295400" y="609600"/>
            <a:ext cx="5688013" cy="769938"/>
          </a:xfrm>
          <a:prstGeom prst="rect">
            <a:avLst/>
          </a:prstGeom>
          <a:noFill/>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cs typeface="ＭＳ Ｐゴシック" charset="0"/>
              </a:defRPr>
            </a:lvl2pPr>
            <a:lvl3pPr eaLnBrk="0" hangingPunct="0">
              <a:defRPr sz="2400" b="1">
                <a:solidFill>
                  <a:schemeClr val="tx1"/>
                </a:solidFill>
                <a:latin typeface="Arial" charset="0"/>
                <a:ea typeface="ＭＳ Ｐゴシック" charset="0"/>
                <a:cs typeface="ＭＳ Ｐゴシック" charset="0"/>
              </a:defRPr>
            </a:lvl3pPr>
            <a:lvl4pPr eaLnBrk="0" hangingPunct="0">
              <a:defRPr sz="2400" b="1">
                <a:solidFill>
                  <a:schemeClr val="tx1"/>
                </a:solidFill>
                <a:latin typeface="Arial" charset="0"/>
                <a:ea typeface="ＭＳ Ｐゴシック" charset="0"/>
                <a:cs typeface="ＭＳ Ｐゴシック" charset="0"/>
              </a:defRPr>
            </a:lvl4pPr>
            <a:lvl5pPr eaLnBrk="0" hangingPunct="0">
              <a:defRPr sz="2400" b="1">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9pPr>
          </a:lstStyle>
          <a:p>
            <a:pPr algn="ctr" eaLnBrk="1" hangingPunct="1">
              <a:defRPr/>
            </a:pPr>
            <a:r>
              <a:rPr lang="zh-TW" altLang="en-US" sz="4400" smtClean="0">
                <a:effectLst>
                  <a:outerShdw blurRad="38100" dist="38100" dir="2700000" algn="tl">
                    <a:srgbClr val="DDDDDD"/>
                  </a:outerShdw>
                </a:effectLst>
                <a:latin typeface="微軟正黑體" charset="0"/>
                <a:ea typeface="微軟正黑體" charset="0"/>
                <a:cs typeface="微軟正黑體" charset="0"/>
              </a:rPr>
              <a:t>找支持理由概念說明</a:t>
            </a:r>
          </a:p>
        </p:txBody>
      </p:sp>
    </p:spTree>
    <p:extLst>
      <p:ext uri="{BB962C8B-B14F-4D97-AF65-F5344CB8AC3E}">
        <p14:creationId xmlns:p14="http://schemas.microsoft.com/office/powerpoint/2010/main" val="11932224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a:spLocks noChangeArrowheads="1"/>
          </p:cNvSpPr>
          <p:nvPr/>
        </p:nvSpPr>
        <p:spPr bwMode="auto">
          <a:xfrm>
            <a:off x="838200" y="2286000"/>
            <a:ext cx="7446963" cy="3816350"/>
          </a:xfrm>
          <a:prstGeom prst="roundRect">
            <a:avLst>
              <a:gd name="adj" fmla="val 16667"/>
            </a:avLst>
          </a:prstGeom>
          <a:gradFill rotWithShape="1">
            <a:gsLst>
              <a:gs pos="0">
                <a:srgbClr val="E8E8FA"/>
              </a:gs>
              <a:gs pos="64999">
                <a:srgbClr val="C3C3EF"/>
              </a:gs>
              <a:gs pos="100000">
                <a:srgbClr val="A8A8EA"/>
              </a:gs>
            </a:gsLst>
            <a:lin ang="5400000" scaled="1"/>
          </a:gradFill>
          <a:ln w="9525">
            <a:solidFill>
              <a:srgbClr val="2F2F98"/>
            </a:solidFill>
            <a:round/>
            <a:headEnd/>
            <a:tailEnd/>
          </a:ln>
          <a:effectLst>
            <a:outerShdw blurRad="63500" dist="20000" dir="5400000" rotWithShape="0">
              <a:srgbClr val="000000">
                <a:alpha val="37999"/>
              </a:srgbClr>
            </a:outerShdw>
          </a:effectLst>
        </p:spPr>
        <p:txBody>
          <a:bodyPr anchor="ct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nSpc>
                <a:spcPct val="150000"/>
              </a:lnSpc>
            </a:pPr>
            <a:r>
              <a:rPr lang="en-US" altLang="zh-TW" sz="2800">
                <a:latin typeface="微軟正黑體" charset="-120"/>
                <a:ea typeface="微軟正黑體" charset="-120"/>
              </a:rPr>
              <a:t>1.</a:t>
            </a:r>
            <a:r>
              <a:rPr lang="zh-TW" altLang="en-US" sz="2800">
                <a:latin typeface="微軟正黑體" charset="-120"/>
                <a:ea typeface="微軟正黑體" charset="-120"/>
              </a:rPr>
              <a:t>   能找出理由來支持文章觀點。 </a:t>
            </a:r>
          </a:p>
          <a:p>
            <a:pPr>
              <a:lnSpc>
                <a:spcPct val="150000"/>
              </a:lnSpc>
              <a:buFontTx/>
              <a:buAutoNum type="arabicPeriod" startAt="2"/>
            </a:pPr>
            <a:r>
              <a:rPr lang="zh-TW" altLang="en-US" sz="2800">
                <a:latin typeface="微軟正黑體" charset="-120"/>
                <a:ea typeface="微軟正黑體" charset="-120"/>
              </a:rPr>
              <a:t>能區辨文章觀點和理由之間的連結是否</a:t>
            </a:r>
            <a:endParaRPr lang="en-US" altLang="zh-TW" sz="2800">
              <a:latin typeface="微軟正黑體" charset="-120"/>
              <a:ea typeface="微軟正黑體" charset="-120"/>
            </a:endParaRPr>
          </a:p>
          <a:p>
            <a:pPr>
              <a:lnSpc>
                <a:spcPct val="150000"/>
              </a:lnSpc>
            </a:pPr>
            <a:r>
              <a:rPr lang="zh-TW" altLang="en-US" sz="2800">
                <a:latin typeface="微軟正黑體" charset="-120"/>
                <a:ea typeface="微軟正黑體" charset="-120"/>
              </a:rPr>
              <a:t>      適當。 	</a:t>
            </a:r>
          </a:p>
          <a:p>
            <a:pPr>
              <a:lnSpc>
                <a:spcPct val="150000"/>
              </a:lnSpc>
            </a:pPr>
            <a:r>
              <a:rPr lang="en-US" altLang="zh-TW" sz="2800">
                <a:latin typeface="微軟正黑體" charset="-120"/>
                <a:ea typeface="微軟正黑體" charset="-120"/>
              </a:rPr>
              <a:t>3.</a:t>
            </a:r>
            <a:r>
              <a:rPr lang="zh-TW" altLang="en-US" sz="2800">
                <a:latin typeface="微軟正黑體" charset="-120"/>
                <a:ea typeface="微軟正黑體" charset="-120"/>
              </a:rPr>
              <a:t>  能從討論中感受到閱讀文章的樂趣並樂於運用閱讀理解策略深入理解文章內涵。</a:t>
            </a:r>
            <a:endParaRPr lang="zh-TW" altLang="zh-TW" sz="2800">
              <a:latin typeface="微軟正黑體" charset="-120"/>
              <a:ea typeface="微軟正黑體" charset="-120"/>
            </a:endParaRPr>
          </a:p>
          <a:p>
            <a:endParaRPr lang="zh-TW" altLang="en-US" sz="2800">
              <a:solidFill>
                <a:srgbClr val="000000"/>
              </a:solidFill>
              <a:ea typeface="SimSun" charset="-122"/>
            </a:endParaRPr>
          </a:p>
        </p:txBody>
      </p:sp>
      <p:sp>
        <p:nvSpPr>
          <p:cNvPr id="7" name="文字方塊 6"/>
          <p:cNvSpPr txBox="1"/>
          <p:nvPr/>
        </p:nvSpPr>
        <p:spPr>
          <a:xfrm>
            <a:off x="1447800" y="609600"/>
            <a:ext cx="5688013" cy="769938"/>
          </a:xfrm>
          <a:prstGeom prst="rect">
            <a:avLst/>
          </a:prstGeom>
          <a:noFill/>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cs typeface="ＭＳ Ｐゴシック" charset="0"/>
              </a:defRPr>
            </a:lvl2pPr>
            <a:lvl3pPr eaLnBrk="0" hangingPunct="0">
              <a:defRPr sz="2400" b="1">
                <a:solidFill>
                  <a:schemeClr val="tx1"/>
                </a:solidFill>
                <a:latin typeface="Arial" charset="0"/>
                <a:ea typeface="ＭＳ Ｐゴシック" charset="0"/>
                <a:cs typeface="ＭＳ Ｐゴシック" charset="0"/>
              </a:defRPr>
            </a:lvl3pPr>
            <a:lvl4pPr eaLnBrk="0" hangingPunct="0">
              <a:defRPr sz="2400" b="1">
                <a:solidFill>
                  <a:schemeClr val="tx1"/>
                </a:solidFill>
                <a:latin typeface="Arial" charset="0"/>
                <a:ea typeface="ＭＳ Ｐゴシック" charset="0"/>
                <a:cs typeface="ＭＳ Ｐゴシック" charset="0"/>
              </a:defRPr>
            </a:lvl4pPr>
            <a:lvl5pPr eaLnBrk="0" hangingPunct="0">
              <a:defRPr sz="2400" b="1">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9pPr>
          </a:lstStyle>
          <a:p>
            <a:pPr algn="ctr" eaLnBrk="1" hangingPunct="1">
              <a:defRPr/>
            </a:pPr>
            <a:r>
              <a:rPr lang="zh-TW" altLang="en-US" sz="4400" smtClean="0">
                <a:effectLst>
                  <a:outerShdw blurRad="38100" dist="38100" dir="2700000" algn="tl">
                    <a:srgbClr val="DDDDDD"/>
                  </a:outerShdw>
                </a:effectLst>
                <a:latin typeface="微軟正黑體" charset="0"/>
                <a:ea typeface="微軟正黑體" charset="0"/>
                <a:cs typeface="微軟正黑體" charset="0"/>
              </a:rPr>
              <a:t>找支持理由</a:t>
            </a:r>
            <a:r>
              <a:rPr lang="en-US" altLang="zh-TW" sz="4400" dirty="0" smtClean="0">
                <a:effectLst>
                  <a:outerShdw blurRad="38100" dist="38100" dir="2700000" algn="tl">
                    <a:srgbClr val="DDDDDD"/>
                  </a:outerShdw>
                </a:effectLst>
                <a:latin typeface="微軟正黑體" charset="0"/>
                <a:ea typeface="微軟正黑體" charset="0"/>
                <a:cs typeface="微軟正黑體" charset="0"/>
              </a:rPr>
              <a:t> </a:t>
            </a:r>
            <a:r>
              <a:rPr lang="zh-TW" altLang="en-US" sz="4400" dirty="0" smtClean="0">
                <a:effectLst>
                  <a:outerShdw blurRad="38100" dist="38100" dir="2700000" algn="tl">
                    <a:srgbClr val="DDDDDD"/>
                  </a:outerShdw>
                </a:effectLst>
                <a:latin typeface="微軟正黑體" charset="0"/>
                <a:ea typeface="微軟正黑體" charset="0"/>
                <a:cs typeface="微軟正黑體" charset="0"/>
              </a:rPr>
              <a:t>教學目標</a:t>
            </a:r>
          </a:p>
        </p:txBody>
      </p:sp>
    </p:spTree>
    <p:extLst>
      <p:ext uri="{BB962C8B-B14F-4D97-AF65-F5344CB8AC3E}">
        <p14:creationId xmlns:p14="http://schemas.microsoft.com/office/powerpoint/2010/main" val="18526404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手繪多邊形 6"/>
          <p:cNvSpPr/>
          <p:nvPr/>
        </p:nvSpPr>
        <p:spPr>
          <a:xfrm>
            <a:off x="3429000" y="1560513"/>
            <a:ext cx="5391150" cy="1166812"/>
          </a:xfrm>
          <a:custGeom>
            <a:avLst/>
            <a:gdLst>
              <a:gd name="connsiteX0" fmla="*/ 194479 w 1166849"/>
              <a:gd name="connsiteY0" fmla="*/ 0 h 5391959"/>
              <a:gd name="connsiteX1" fmla="*/ 972370 w 1166849"/>
              <a:gd name="connsiteY1" fmla="*/ 0 h 5391959"/>
              <a:gd name="connsiteX2" fmla="*/ 1109887 w 1166849"/>
              <a:gd name="connsiteY2" fmla="*/ 56962 h 5391959"/>
              <a:gd name="connsiteX3" fmla="*/ 1166848 w 1166849"/>
              <a:gd name="connsiteY3" fmla="*/ 194480 h 5391959"/>
              <a:gd name="connsiteX4" fmla="*/ 1166849 w 1166849"/>
              <a:gd name="connsiteY4" fmla="*/ 5391959 h 5391959"/>
              <a:gd name="connsiteX5" fmla="*/ 1166849 w 1166849"/>
              <a:gd name="connsiteY5" fmla="*/ 5391959 h 5391959"/>
              <a:gd name="connsiteX6" fmla="*/ 1166849 w 1166849"/>
              <a:gd name="connsiteY6" fmla="*/ 5391959 h 5391959"/>
              <a:gd name="connsiteX7" fmla="*/ 0 w 1166849"/>
              <a:gd name="connsiteY7" fmla="*/ 5391959 h 5391959"/>
              <a:gd name="connsiteX8" fmla="*/ 0 w 1166849"/>
              <a:gd name="connsiteY8" fmla="*/ 5391959 h 5391959"/>
              <a:gd name="connsiteX9" fmla="*/ 0 w 1166849"/>
              <a:gd name="connsiteY9" fmla="*/ 5391959 h 5391959"/>
              <a:gd name="connsiteX10" fmla="*/ 0 w 1166849"/>
              <a:gd name="connsiteY10" fmla="*/ 194479 h 5391959"/>
              <a:gd name="connsiteX11" fmla="*/ 56962 w 1166849"/>
              <a:gd name="connsiteY11" fmla="*/ 56962 h 5391959"/>
              <a:gd name="connsiteX12" fmla="*/ 194480 w 1166849"/>
              <a:gd name="connsiteY12" fmla="*/ 1 h 5391959"/>
              <a:gd name="connsiteX13" fmla="*/ 194479 w 1166849"/>
              <a:gd name="connsiteY13" fmla="*/ 0 h 53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6849" h="5391959">
                <a:moveTo>
                  <a:pt x="1166849" y="898679"/>
                </a:moveTo>
                <a:lnTo>
                  <a:pt x="1166849" y="4493280"/>
                </a:lnTo>
                <a:cubicBezTo>
                  <a:pt x="1166849" y="4731624"/>
                  <a:pt x="1162415" y="4960209"/>
                  <a:pt x="1154522" y="5128740"/>
                </a:cubicBezTo>
                <a:cubicBezTo>
                  <a:pt x="1146629" y="5297276"/>
                  <a:pt x="1135924" y="5391954"/>
                  <a:pt x="1124762" y="5391954"/>
                </a:cubicBezTo>
                <a:cubicBezTo>
                  <a:pt x="749842" y="5391954"/>
                  <a:pt x="374921" y="5391959"/>
                  <a:pt x="0" y="5391959"/>
                </a:cubicBezTo>
                <a:lnTo>
                  <a:pt x="0" y="5391959"/>
                </a:lnTo>
                <a:lnTo>
                  <a:pt x="0" y="5391959"/>
                </a:lnTo>
                <a:lnTo>
                  <a:pt x="0" y="0"/>
                </a:lnTo>
                <a:lnTo>
                  <a:pt x="0" y="0"/>
                </a:lnTo>
                <a:lnTo>
                  <a:pt x="0" y="0"/>
                </a:lnTo>
                <a:lnTo>
                  <a:pt x="1124763" y="0"/>
                </a:lnTo>
                <a:cubicBezTo>
                  <a:pt x="1135925" y="0"/>
                  <a:pt x="1146630" y="94683"/>
                  <a:pt x="1154522" y="263219"/>
                </a:cubicBezTo>
                <a:cubicBezTo>
                  <a:pt x="1162415" y="431754"/>
                  <a:pt x="1166849" y="660339"/>
                  <a:pt x="1166849" y="898684"/>
                </a:cubicBezTo>
                <a:lnTo>
                  <a:pt x="1166849" y="898679"/>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1" tIns="180785" rIns="304610" bIns="180787" anchor="ctr"/>
          <a:lstStyle/>
          <a:p>
            <a:pPr marL="228600" lvl="1" indent="-228600" defTabSz="1066800">
              <a:lnSpc>
                <a:spcPct val="90000"/>
              </a:lnSpc>
              <a:spcAft>
                <a:spcPct val="15000"/>
              </a:spcAft>
              <a:buFontTx/>
              <a:buChar char="•"/>
              <a:defRPr/>
            </a:pPr>
            <a:r>
              <a:rPr lang="zh-TW" altLang="en-US">
                <a:solidFill>
                  <a:schemeClr val="tx1"/>
                </a:solidFill>
                <a:latin typeface="微軟正黑體" charset="0"/>
                <a:ea typeface="微軟正黑體" charset="0"/>
                <a:cs typeface="微軟正黑體" charset="0"/>
              </a:rPr>
              <a:t>依老師提問，學生提出自己的觀點。</a:t>
            </a:r>
            <a:endParaRPr lang="zh-TW" altLang="en-US">
              <a:solidFill>
                <a:schemeClr val="tx1"/>
              </a:solidFill>
              <a:latin typeface="微軟正黑體" charset="0"/>
              <a:ea typeface="微軟正黑體" charset="0"/>
              <a:cs typeface="新細明體" charset="0"/>
            </a:endParaRPr>
          </a:p>
        </p:txBody>
      </p:sp>
      <p:sp>
        <p:nvSpPr>
          <p:cNvPr id="8" name="手繪多邊形 7"/>
          <p:cNvSpPr/>
          <p:nvPr/>
        </p:nvSpPr>
        <p:spPr>
          <a:xfrm>
            <a:off x="395288" y="1414463"/>
            <a:ext cx="3033712" cy="1458912"/>
          </a:xfrm>
          <a:custGeom>
            <a:avLst/>
            <a:gdLst>
              <a:gd name="connsiteX0" fmla="*/ 0 w 3032976"/>
              <a:gd name="connsiteY0" fmla="*/ 243098 h 1458561"/>
              <a:gd name="connsiteX1" fmla="*/ 71202 w 3032976"/>
              <a:gd name="connsiteY1" fmla="*/ 71202 h 1458561"/>
              <a:gd name="connsiteX2" fmla="*/ 243098 w 3032976"/>
              <a:gd name="connsiteY2" fmla="*/ 0 h 1458561"/>
              <a:gd name="connsiteX3" fmla="*/ 2789878 w 3032976"/>
              <a:gd name="connsiteY3" fmla="*/ 0 h 1458561"/>
              <a:gd name="connsiteX4" fmla="*/ 2961774 w 3032976"/>
              <a:gd name="connsiteY4" fmla="*/ 71202 h 1458561"/>
              <a:gd name="connsiteX5" fmla="*/ 3032976 w 3032976"/>
              <a:gd name="connsiteY5" fmla="*/ 243098 h 1458561"/>
              <a:gd name="connsiteX6" fmla="*/ 3032976 w 3032976"/>
              <a:gd name="connsiteY6" fmla="*/ 1215463 h 1458561"/>
              <a:gd name="connsiteX7" fmla="*/ 2961774 w 3032976"/>
              <a:gd name="connsiteY7" fmla="*/ 1387359 h 1458561"/>
              <a:gd name="connsiteX8" fmla="*/ 2789878 w 3032976"/>
              <a:gd name="connsiteY8" fmla="*/ 1458561 h 1458561"/>
              <a:gd name="connsiteX9" fmla="*/ 243098 w 3032976"/>
              <a:gd name="connsiteY9" fmla="*/ 1458561 h 1458561"/>
              <a:gd name="connsiteX10" fmla="*/ 71202 w 3032976"/>
              <a:gd name="connsiteY10" fmla="*/ 1387359 h 1458561"/>
              <a:gd name="connsiteX11" fmla="*/ 0 w 3032976"/>
              <a:gd name="connsiteY11" fmla="*/ 1215463 h 1458561"/>
              <a:gd name="connsiteX12" fmla="*/ 0 w 3032976"/>
              <a:gd name="connsiteY12" fmla="*/ 243098 h 145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32976" h="1458561">
                <a:moveTo>
                  <a:pt x="0" y="243098"/>
                </a:moveTo>
                <a:cubicBezTo>
                  <a:pt x="0" y="178624"/>
                  <a:pt x="25612" y="116791"/>
                  <a:pt x="71202" y="71202"/>
                </a:cubicBezTo>
                <a:cubicBezTo>
                  <a:pt x="116792" y="25612"/>
                  <a:pt x="178625" y="0"/>
                  <a:pt x="243098" y="0"/>
                </a:cubicBezTo>
                <a:lnTo>
                  <a:pt x="2789878" y="0"/>
                </a:lnTo>
                <a:cubicBezTo>
                  <a:pt x="2854352" y="0"/>
                  <a:pt x="2916185" y="25612"/>
                  <a:pt x="2961774" y="71202"/>
                </a:cubicBezTo>
                <a:cubicBezTo>
                  <a:pt x="3007364" y="116792"/>
                  <a:pt x="3032976" y="178625"/>
                  <a:pt x="3032976" y="243098"/>
                </a:cubicBezTo>
                <a:lnTo>
                  <a:pt x="3032976" y="1215463"/>
                </a:lnTo>
                <a:cubicBezTo>
                  <a:pt x="3032976" y="1279937"/>
                  <a:pt x="3007364" y="1341770"/>
                  <a:pt x="2961774" y="1387359"/>
                </a:cubicBezTo>
                <a:cubicBezTo>
                  <a:pt x="2916184" y="1432949"/>
                  <a:pt x="2854351" y="1458561"/>
                  <a:pt x="2789878" y="1458561"/>
                </a:cubicBezTo>
                <a:lnTo>
                  <a:pt x="243098" y="1458561"/>
                </a:lnTo>
                <a:cubicBezTo>
                  <a:pt x="178624" y="1458561"/>
                  <a:pt x="116791" y="1432949"/>
                  <a:pt x="71202" y="1387359"/>
                </a:cubicBezTo>
                <a:cubicBezTo>
                  <a:pt x="25612" y="1341769"/>
                  <a:pt x="0" y="1279936"/>
                  <a:pt x="0" y="1215463"/>
                </a:cubicBezTo>
                <a:lnTo>
                  <a:pt x="0" y="24309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08361" tIns="139781" rIns="208361" bIns="139781" anchor="ctr"/>
          <a:lstStyle/>
          <a:p>
            <a:pPr algn="ctr" defTabSz="1600200">
              <a:lnSpc>
                <a:spcPct val="90000"/>
              </a:lnSpc>
              <a:spcAft>
                <a:spcPct val="35000"/>
              </a:spcAft>
              <a:defRPr/>
            </a:pPr>
            <a:r>
              <a:rPr lang="zh-TW" altLang="en-US" sz="3600">
                <a:solidFill>
                  <a:schemeClr val="bg1"/>
                </a:solidFill>
                <a:latin typeface="微軟正黑體" charset="0"/>
                <a:ea typeface="微軟正黑體" charset="0"/>
                <a:cs typeface="微軟正黑體" charset="0"/>
              </a:rPr>
              <a:t>步驟一</a:t>
            </a:r>
          </a:p>
        </p:txBody>
      </p:sp>
      <p:sp>
        <p:nvSpPr>
          <p:cNvPr id="9" name="手繪多邊形 8"/>
          <p:cNvSpPr/>
          <p:nvPr/>
        </p:nvSpPr>
        <p:spPr>
          <a:xfrm>
            <a:off x="3429000" y="3140075"/>
            <a:ext cx="5391150" cy="1166813"/>
          </a:xfrm>
          <a:custGeom>
            <a:avLst/>
            <a:gdLst>
              <a:gd name="connsiteX0" fmla="*/ 194479 w 1166849"/>
              <a:gd name="connsiteY0" fmla="*/ 0 h 5391959"/>
              <a:gd name="connsiteX1" fmla="*/ 972370 w 1166849"/>
              <a:gd name="connsiteY1" fmla="*/ 0 h 5391959"/>
              <a:gd name="connsiteX2" fmla="*/ 1109887 w 1166849"/>
              <a:gd name="connsiteY2" fmla="*/ 56962 h 5391959"/>
              <a:gd name="connsiteX3" fmla="*/ 1166848 w 1166849"/>
              <a:gd name="connsiteY3" fmla="*/ 194480 h 5391959"/>
              <a:gd name="connsiteX4" fmla="*/ 1166849 w 1166849"/>
              <a:gd name="connsiteY4" fmla="*/ 5391959 h 5391959"/>
              <a:gd name="connsiteX5" fmla="*/ 1166849 w 1166849"/>
              <a:gd name="connsiteY5" fmla="*/ 5391959 h 5391959"/>
              <a:gd name="connsiteX6" fmla="*/ 1166849 w 1166849"/>
              <a:gd name="connsiteY6" fmla="*/ 5391959 h 5391959"/>
              <a:gd name="connsiteX7" fmla="*/ 0 w 1166849"/>
              <a:gd name="connsiteY7" fmla="*/ 5391959 h 5391959"/>
              <a:gd name="connsiteX8" fmla="*/ 0 w 1166849"/>
              <a:gd name="connsiteY8" fmla="*/ 5391959 h 5391959"/>
              <a:gd name="connsiteX9" fmla="*/ 0 w 1166849"/>
              <a:gd name="connsiteY9" fmla="*/ 5391959 h 5391959"/>
              <a:gd name="connsiteX10" fmla="*/ 0 w 1166849"/>
              <a:gd name="connsiteY10" fmla="*/ 194479 h 5391959"/>
              <a:gd name="connsiteX11" fmla="*/ 56962 w 1166849"/>
              <a:gd name="connsiteY11" fmla="*/ 56962 h 5391959"/>
              <a:gd name="connsiteX12" fmla="*/ 194480 w 1166849"/>
              <a:gd name="connsiteY12" fmla="*/ 1 h 5391959"/>
              <a:gd name="connsiteX13" fmla="*/ 194479 w 1166849"/>
              <a:gd name="connsiteY13" fmla="*/ 0 h 53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6849" h="5391959">
                <a:moveTo>
                  <a:pt x="1166849" y="898679"/>
                </a:moveTo>
                <a:lnTo>
                  <a:pt x="1166849" y="4493280"/>
                </a:lnTo>
                <a:cubicBezTo>
                  <a:pt x="1166849" y="4731624"/>
                  <a:pt x="1162415" y="4960209"/>
                  <a:pt x="1154522" y="5128740"/>
                </a:cubicBezTo>
                <a:cubicBezTo>
                  <a:pt x="1146629" y="5297276"/>
                  <a:pt x="1135924" y="5391954"/>
                  <a:pt x="1124762" y="5391954"/>
                </a:cubicBezTo>
                <a:cubicBezTo>
                  <a:pt x="749842" y="5391954"/>
                  <a:pt x="374921" y="5391959"/>
                  <a:pt x="0" y="5391959"/>
                </a:cubicBezTo>
                <a:lnTo>
                  <a:pt x="0" y="5391959"/>
                </a:lnTo>
                <a:lnTo>
                  <a:pt x="0" y="5391959"/>
                </a:lnTo>
                <a:lnTo>
                  <a:pt x="0" y="0"/>
                </a:lnTo>
                <a:lnTo>
                  <a:pt x="0" y="0"/>
                </a:lnTo>
                <a:lnTo>
                  <a:pt x="0" y="0"/>
                </a:lnTo>
                <a:lnTo>
                  <a:pt x="1124763" y="0"/>
                </a:lnTo>
                <a:cubicBezTo>
                  <a:pt x="1135925" y="0"/>
                  <a:pt x="1146630" y="94683"/>
                  <a:pt x="1154522" y="263219"/>
                </a:cubicBezTo>
                <a:cubicBezTo>
                  <a:pt x="1162415" y="431754"/>
                  <a:pt x="1166849" y="660339"/>
                  <a:pt x="1166849" y="898684"/>
                </a:cubicBezTo>
                <a:lnTo>
                  <a:pt x="1166849" y="898679"/>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1" tIns="180785" rIns="304610" bIns="180787" anchor="ctr"/>
          <a:lstStyle/>
          <a:p>
            <a:pPr marL="228600" lvl="1" indent="-228600" defTabSz="1066800">
              <a:lnSpc>
                <a:spcPct val="90000"/>
              </a:lnSpc>
              <a:spcAft>
                <a:spcPct val="15000"/>
              </a:spcAft>
              <a:buFontTx/>
              <a:buChar char="•"/>
              <a:defRPr/>
            </a:pPr>
            <a:r>
              <a:rPr lang="zh-TW" altLang="en-US">
                <a:solidFill>
                  <a:schemeClr val="tx1"/>
                </a:solidFill>
                <a:latin typeface="微軟正黑體" charset="0"/>
                <a:ea typeface="微軟正黑體" charset="0"/>
                <a:cs typeface="微軟正黑體" charset="0"/>
              </a:rPr>
              <a:t>從文章中找出支持觀點的理由。</a:t>
            </a:r>
            <a:endParaRPr lang="zh-TW" altLang="en-US">
              <a:solidFill>
                <a:schemeClr val="tx1"/>
              </a:solidFill>
              <a:latin typeface="微軟正黑體" charset="0"/>
              <a:ea typeface="微軟正黑體" charset="0"/>
              <a:cs typeface="新細明體" charset="0"/>
            </a:endParaRPr>
          </a:p>
        </p:txBody>
      </p:sp>
      <p:sp>
        <p:nvSpPr>
          <p:cNvPr id="10" name="手繪多邊形 9"/>
          <p:cNvSpPr/>
          <p:nvPr/>
        </p:nvSpPr>
        <p:spPr>
          <a:xfrm>
            <a:off x="395288" y="2946400"/>
            <a:ext cx="3033712" cy="1458913"/>
          </a:xfrm>
          <a:custGeom>
            <a:avLst/>
            <a:gdLst>
              <a:gd name="connsiteX0" fmla="*/ 0 w 3032976"/>
              <a:gd name="connsiteY0" fmla="*/ 243098 h 1458561"/>
              <a:gd name="connsiteX1" fmla="*/ 71202 w 3032976"/>
              <a:gd name="connsiteY1" fmla="*/ 71202 h 1458561"/>
              <a:gd name="connsiteX2" fmla="*/ 243098 w 3032976"/>
              <a:gd name="connsiteY2" fmla="*/ 0 h 1458561"/>
              <a:gd name="connsiteX3" fmla="*/ 2789878 w 3032976"/>
              <a:gd name="connsiteY3" fmla="*/ 0 h 1458561"/>
              <a:gd name="connsiteX4" fmla="*/ 2961774 w 3032976"/>
              <a:gd name="connsiteY4" fmla="*/ 71202 h 1458561"/>
              <a:gd name="connsiteX5" fmla="*/ 3032976 w 3032976"/>
              <a:gd name="connsiteY5" fmla="*/ 243098 h 1458561"/>
              <a:gd name="connsiteX6" fmla="*/ 3032976 w 3032976"/>
              <a:gd name="connsiteY6" fmla="*/ 1215463 h 1458561"/>
              <a:gd name="connsiteX7" fmla="*/ 2961774 w 3032976"/>
              <a:gd name="connsiteY7" fmla="*/ 1387359 h 1458561"/>
              <a:gd name="connsiteX8" fmla="*/ 2789878 w 3032976"/>
              <a:gd name="connsiteY8" fmla="*/ 1458561 h 1458561"/>
              <a:gd name="connsiteX9" fmla="*/ 243098 w 3032976"/>
              <a:gd name="connsiteY9" fmla="*/ 1458561 h 1458561"/>
              <a:gd name="connsiteX10" fmla="*/ 71202 w 3032976"/>
              <a:gd name="connsiteY10" fmla="*/ 1387359 h 1458561"/>
              <a:gd name="connsiteX11" fmla="*/ 0 w 3032976"/>
              <a:gd name="connsiteY11" fmla="*/ 1215463 h 1458561"/>
              <a:gd name="connsiteX12" fmla="*/ 0 w 3032976"/>
              <a:gd name="connsiteY12" fmla="*/ 243098 h 145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32976" h="1458561">
                <a:moveTo>
                  <a:pt x="0" y="243098"/>
                </a:moveTo>
                <a:cubicBezTo>
                  <a:pt x="0" y="178624"/>
                  <a:pt x="25612" y="116791"/>
                  <a:pt x="71202" y="71202"/>
                </a:cubicBezTo>
                <a:cubicBezTo>
                  <a:pt x="116792" y="25612"/>
                  <a:pt x="178625" y="0"/>
                  <a:pt x="243098" y="0"/>
                </a:cubicBezTo>
                <a:lnTo>
                  <a:pt x="2789878" y="0"/>
                </a:lnTo>
                <a:cubicBezTo>
                  <a:pt x="2854352" y="0"/>
                  <a:pt x="2916185" y="25612"/>
                  <a:pt x="2961774" y="71202"/>
                </a:cubicBezTo>
                <a:cubicBezTo>
                  <a:pt x="3007364" y="116792"/>
                  <a:pt x="3032976" y="178625"/>
                  <a:pt x="3032976" y="243098"/>
                </a:cubicBezTo>
                <a:lnTo>
                  <a:pt x="3032976" y="1215463"/>
                </a:lnTo>
                <a:cubicBezTo>
                  <a:pt x="3032976" y="1279937"/>
                  <a:pt x="3007364" y="1341770"/>
                  <a:pt x="2961774" y="1387359"/>
                </a:cubicBezTo>
                <a:cubicBezTo>
                  <a:pt x="2916184" y="1432949"/>
                  <a:pt x="2854351" y="1458561"/>
                  <a:pt x="2789878" y="1458561"/>
                </a:cubicBezTo>
                <a:lnTo>
                  <a:pt x="243098" y="1458561"/>
                </a:lnTo>
                <a:cubicBezTo>
                  <a:pt x="178624" y="1458561"/>
                  <a:pt x="116791" y="1432949"/>
                  <a:pt x="71202" y="1387359"/>
                </a:cubicBezTo>
                <a:cubicBezTo>
                  <a:pt x="25612" y="1341769"/>
                  <a:pt x="0" y="1279936"/>
                  <a:pt x="0" y="1215463"/>
                </a:cubicBezTo>
                <a:lnTo>
                  <a:pt x="0" y="24309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08361" tIns="139781" rIns="208361" bIns="139781" anchor="ctr"/>
          <a:lstStyle/>
          <a:p>
            <a:pPr algn="ctr" defTabSz="1600200">
              <a:lnSpc>
                <a:spcPct val="90000"/>
              </a:lnSpc>
              <a:spcAft>
                <a:spcPct val="35000"/>
              </a:spcAft>
              <a:defRPr/>
            </a:pPr>
            <a:r>
              <a:rPr lang="zh-TW" altLang="en-US" sz="3600">
                <a:solidFill>
                  <a:schemeClr val="bg1"/>
                </a:solidFill>
                <a:latin typeface="微軟正黑體" charset="0"/>
                <a:ea typeface="微軟正黑體" charset="0"/>
                <a:cs typeface="微軟正黑體" charset="0"/>
              </a:rPr>
              <a:t>步驟二</a:t>
            </a:r>
          </a:p>
        </p:txBody>
      </p:sp>
      <p:sp>
        <p:nvSpPr>
          <p:cNvPr id="11" name="手繪多邊形 10"/>
          <p:cNvSpPr/>
          <p:nvPr/>
        </p:nvSpPr>
        <p:spPr>
          <a:xfrm>
            <a:off x="3429000" y="4624388"/>
            <a:ext cx="5391150" cy="1166812"/>
          </a:xfrm>
          <a:custGeom>
            <a:avLst/>
            <a:gdLst>
              <a:gd name="connsiteX0" fmla="*/ 194479 w 1166849"/>
              <a:gd name="connsiteY0" fmla="*/ 0 h 5391959"/>
              <a:gd name="connsiteX1" fmla="*/ 972370 w 1166849"/>
              <a:gd name="connsiteY1" fmla="*/ 0 h 5391959"/>
              <a:gd name="connsiteX2" fmla="*/ 1109887 w 1166849"/>
              <a:gd name="connsiteY2" fmla="*/ 56962 h 5391959"/>
              <a:gd name="connsiteX3" fmla="*/ 1166848 w 1166849"/>
              <a:gd name="connsiteY3" fmla="*/ 194480 h 5391959"/>
              <a:gd name="connsiteX4" fmla="*/ 1166849 w 1166849"/>
              <a:gd name="connsiteY4" fmla="*/ 5391959 h 5391959"/>
              <a:gd name="connsiteX5" fmla="*/ 1166849 w 1166849"/>
              <a:gd name="connsiteY5" fmla="*/ 5391959 h 5391959"/>
              <a:gd name="connsiteX6" fmla="*/ 1166849 w 1166849"/>
              <a:gd name="connsiteY6" fmla="*/ 5391959 h 5391959"/>
              <a:gd name="connsiteX7" fmla="*/ 0 w 1166849"/>
              <a:gd name="connsiteY7" fmla="*/ 5391959 h 5391959"/>
              <a:gd name="connsiteX8" fmla="*/ 0 w 1166849"/>
              <a:gd name="connsiteY8" fmla="*/ 5391959 h 5391959"/>
              <a:gd name="connsiteX9" fmla="*/ 0 w 1166849"/>
              <a:gd name="connsiteY9" fmla="*/ 5391959 h 5391959"/>
              <a:gd name="connsiteX10" fmla="*/ 0 w 1166849"/>
              <a:gd name="connsiteY10" fmla="*/ 194479 h 5391959"/>
              <a:gd name="connsiteX11" fmla="*/ 56962 w 1166849"/>
              <a:gd name="connsiteY11" fmla="*/ 56962 h 5391959"/>
              <a:gd name="connsiteX12" fmla="*/ 194480 w 1166849"/>
              <a:gd name="connsiteY12" fmla="*/ 1 h 5391959"/>
              <a:gd name="connsiteX13" fmla="*/ 194479 w 1166849"/>
              <a:gd name="connsiteY13" fmla="*/ 0 h 53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6849" h="5391959">
                <a:moveTo>
                  <a:pt x="1166849" y="898679"/>
                </a:moveTo>
                <a:lnTo>
                  <a:pt x="1166849" y="4493280"/>
                </a:lnTo>
                <a:cubicBezTo>
                  <a:pt x="1166849" y="4731624"/>
                  <a:pt x="1162415" y="4960209"/>
                  <a:pt x="1154522" y="5128740"/>
                </a:cubicBezTo>
                <a:cubicBezTo>
                  <a:pt x="1146629" y="5297276"/>
                  <a:pt x="1135924" y="5391954"/>
                  <a:pt x="1124762" y="5391954"/>
                </a:cubicBezTo>
                <a:cubicBezTo>
                  <a:pt x="749842" y="5391954"/>
                  <a:pt x="374921" y="5391959"/>
                  <a:pt x="0" y="5391959"/>
                </a:cubicBezTo>
                <a:lnTo>
                  <a:pt x="0" y="5391959"/>
                </a:lnTo>
                <a:lnTo>
                  <a:pt x="0" y="5391959"/>
                </a:lnTo>
                <a:lnTo>
                  <a:pt x="0" y="0"/>
                </a:lnTo>
                <a:lnTo>
                  <a:pt x="0" y="0"/>
                </a:lnTo>
                <a:lnTo>
                  <a:pt x="0" y="0"/>
                </a:lnTo>
                <a:lnTo>
                  <a:pt x="1124763" y="0"/>
                </a:lnTo>
                <a:cubicBezTo>
                  <a:pt x="1135925" y="0"/>
                  <a:pt x="1146630" y="94683"/>
                  <a:pt x="1154522" y="263219"/>
                </a:cubicBezTo>
                <a:cubicBezTo>
                  <a:pt x="1162415" y="431754"/>
                  <a:pt x="1166849" y="660339"/>
                  <a:pt x="1166849" y="898684"/>
                </a:cubicBezTo>
                <a:lnTo>
                  <a:pt x="1166849" y="898679"/>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1" tIns="180786" rIns="304610" bIns="180786" anchor="ctr"/>
          <a:lstStyle/>
          <a:p>
            <a:pPr marL="228600" lvl="1" indent="-228600" defTabSz="1066800">
              <a:lnSpc>
                <a:spcPct val="90000"/>
              </a:lnSpc>
              <a:spcAft>
                <a:spcPct val="15000"/>
              </a:spcAft>
              <a:buFontTx/>
              <a:buChar char="•"/>
              <a:defRPr/>
            </a:pPr>
            <a:r>
              <a:rPr lang="zh-TW" altLang="en-US">
                <a:solidFill>
                  <a:schemeClr val="tx1"/>
                </a:solidFill>
                <a:latin typeface="微軟正黑體" charset="0"/>
                <a:ea typeface="微軟正黑體" charset="0"/>
                <a:cs typeface="微軟正黑體" charset="0"/>
              </a:rPr>
              <a:t>說明支持理由與觀點間的連結關係。</a:t>
            </a:r>
          </a:p>
        </p:txBody>
      </p:sp>
      <p:sp>
        <p:nvSpPr>
          <p:cNvPr id="12" name="手繪多邊形 11"/>
          <p:cNvSpPr/>
          <p:nvPr/>
        </p:nvSpPr>
        <p:spPr>
          <a:xfrm>
            <a:off x="395288" y="4478338"/>
            <a:ext cx="3033712" cy="1458912"/>
          </a:xfrm>
          <a:custGeom>
            <a:avLst/>
            <a:gdLst>
              <a:gd name="connsiteX0" fmla="*/ 0 w 3032976"/>
              <a:gd name="connsiteY0" fmla="*/ 243098 h 1458561"/>
              <a:gd name="connsiteX1" fmla="*/ 71202 w 3032976"/>
              <a:gd name="connsiteY1" fmla="*/ 71202 h 1458561"/>
              <a:gd name="connsiteX2" fmla="*/ 243098 w 3032976"/>
              <a:gd name="connsiteY2" fmla="*/ 0 h 1458561"/>
              <a:gd name="connsiteX3" fmla="*/ 2789878 w 3032976"/>
              <a:gd name="connsiteY3" fmla="*/ 0 h 1458561"/>
              <a:gd name="connsiteX4" fmla="*/ 2961774 w 3032976"/>
              <a:gd name="connsiteY4" fmla="*/ 71202 h 1458561"/>
              <a:gd name="connsiteX5" fmla="*/ 3032976 w 3032976"/>
              <a:gd name="connsiteY5" fmla="*/ 243098 h 1458561"/>
              <a:gd name="connsiteX6" fmla="*/ 3032976 w 3032976"/>
              <a:gd name="connsiteY6" fmla="*/ 1215463 h 1458561"/>
              <a:gd name="connsiteX7" fmla="*/ 2961774 w 3032976"/>
              <a:gd name="connsiteY7" fmla="*/ 1387359 h 1458561"/>
              <a:gd name="connsiteX8" fmla="*/ 2789878 w 3032976"/>
              <a:gd name="connsiteY8" fmla="*/ 1458561 h 1458561"/>
              <a:gd name="connsiteX9" fmla="*/ 243098 w 3032976"/>
              <a:gd name="connsiteY9" fmla="*/ 1458561 h 1458561"/>
              <a:gd name="connsiteX10" fmla="*/ 71202 w 3032976"/>
              <a:gd name="connsiteY10" fmla="*/ 1387359 h 1458561"/>
              <a:gd name="connsiteX11" fmla="*/ 0 w 3032976"/>
              <a:gd name="connsiteY11" fmla="*/ 1215463 h 1458561"/>
              <a:gd name="connsiteX12" fmla="*/ 0 w 3032976"/>
              <a:gd name="connsiteY12" fmla="*/ 243098 h 145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32976" h="1458561">
                <a:moveTo>
                  <a:pt x="0" y="243098"/>
                </a:moveTo>
                <a:cubicBezTo>
                  <a:pt x="0" y="178624"/>
                  <a:pt x="25612" y="116791"/>
                  <a:pt x="71202" y="71202"/>
                </a:cubicBezTo>
                <a:cubicBezTo>
                  <a:pt x="116792" y="25612"/>
                  <a:pt x="178625" y="0"/>
                  <a:pt x="243098" y="0"/>
                </a:cubicBezTo>
                <a:lnTo>
                  <a:pt x="2789878" y="0"/>
                </a:lnTo>
                <a:cubicBezTo>
                  <a:pt x="2854352" y="0"/>
                  <a:pt x="2916185" y="25612"/>
                  <a:pt x="2961774" y="71202"/>
                </a:cubicBezTo>
                <a:cubicBezTo>
                  <a:pt x="3007364" y="116792"/>
                  <a:pt x="3032976" y="178625"/>
                  <a:pt x="3032976" y="243098"/>
                </a:cubicBezTo>
                <a:lnTo>
                  <a:pt x="3032976" y="1215463"/>
                </a:lnTo>
                <a:cubicBezTo>
                  <a:pt x="3032976" y="1279937"/>
                  <a:pt x="3007364" y="1341770"/>
                  <a:pt x="2961774" y="1387359"/>
                </a:cubicBezTo>
                <a:cubicBezTo>
                  <a:pt x="2916184" y="1432949"/>
                  <a:pt x="2854351" y="1458561"/>
                  <a:pt x="2789878" y="1458561"/>
                </a:cubicBezTo>
                <a:lnTo>
                  <a:pt x="243098" y="1458561"/>
                </a:lnTo>
                <a:cubicBezTo>
                  <a:pt x="178624" y="1458561"/>
                  <a:pt x="116791" y="1432949"/>
                  <a:pt x="71202" y="1387359"/>
                </a:cubicBezTo>
                <a:cubicBezTo>
                  <a:pt x="25612" y="1341769"/>
                  <a:pt x="0" y="1279936"/>
                  <a:pt x="0" y="1215463"/>
                </a:cubicBezTo>
                <a:lnTo>
                  <a:pt x="0" y="24309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08361" tIns="139781" rIns="208361" bIns="139781" anchor="ctr"/>
          <a:lstStyle/>
          <a:p>
            <a:pPr algn="ctr" defTabSz="1600200">
              <a:lnSpc>
                <a:spcPct val="90000"/>
              </a:lnSpc>
              <a:spcAft>
                <a:spcPct val="35000"/>
              </a:spcAft>
              <a:defRPr/>
            </a:pPr>
            <a:r>
              <a:rPr lang="zh-TW" altLang="en-US" sz="3600">
                <a:solidFill>
                  <a:schemeClr val="bg1"/>
                </a:solidFill>
                <a:latin typeface="微軟正黑體" charset="0"/>
                <a:ea typeface="微軟正黑體" charset="0"/>
                <a:cs typeface="微軟正黑體" charset="0"/>
              </a:rPr>
              <a:t>步驟三</a:t>
            </a:r>
          </a:p>
        </p:txBody>
      </p:sp>
      <p:sp>
        <p:nvSpPr>
          <p:cNvPr id="6" name="文字方塊 5"/>
          <p:cNvSpPr txBox="1"/>
          <p:nvPr/>
        </p:nvSpPr>
        <p:spPr>
          <a:xfrm>
            <a:off x="1676400" y="533400"/>
            <a:ext cx="5688013" cy="769938"/>
          </a:xfrm>
          <a:prstGeom prst="rect">
            <a:avLst/>
          </a:prstGeom>
          <a:noFill/>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cs typeface="ＭＳ Ｐゴシック" charset="0"/>
              </a:defRPr>
            </a:lvl2pPr>
            <a:lvl3pPr eaLnBrk="0" hangingPunct="0">
              <a:defRPr sz="2400" b="1">
                <a:solidFill>
                  <a:schemeClr val="tx1"/>
                </a:solidFill>
                <a:latin typeface="Arial" charset="0"/>
                <a:ea typeface="ＭＳ Ｐゴシック" charset="0"/>
                <a:cs typeface="ＭＳ Ｐゴシック" charset="0"/>
              </a:defRPr>
            </a:lvl3pPr>
            <a:lvl4pPr eaLnBrk="0" hangingPunct="0">
              <a:defRPr sz="2400" b="1">
                <a:solidFill>
                  <a:schemeClr val="tx1"/>
                </a:solidFill>
                <a:latin typeface="Arial" charset="0"/>
                <a:ea typeface="ＭＳ Ｐゴシック" charset="0"/>
                <a:cs typeface="ＭＳ Ｐゴシック" charset="0"/>
              </a:defRPr>
            </a:lvl4pPr>
            <a:lvl5pPr eaLnBrk="0" hangingPunct="0">
              <a:defRPr sz="2400" b="1">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cs typeface="ＭＳ Ｐゴシック" charset="0"/>
              </a:defRPr>
            </a:lvl9pPr>
          </a:lstStyle>
          <a:p>
            <a:pPr algn="ctr" eaLnBrk="1" hangingPunct="1">
              <a:defRPr/>
            </a:pPr>
            <a:r>
              <a:rPr lang="zh-TW" altLang="en-US" sz="4400" smtClean="0">
                <a:effectLst>
                  <a:outerShdw blurRad="38100" dist="38100" dir="2700000" algn="tl">
                    <a:srgbClr val="DDDDDD"/>
                  </a:outerShdw>
                </a:effectLst>
                <a:latin typeface="微軟正黑體" charset="0"/>
                <a:ea typeface="微軟正黑體" charset="0"/>
                <a:cs typeface="微軟正黑體" charset="0"/>
              </a:rPr>
              <a:t>找支持理由教學步驟</a:t>
            </a:r>
          </a:p>
        </p:txBody>
      </p:sp>
    </p:spTree>
    <p:extLst>
      <p:ext uri="{BB962C8B-B14F-4D97-AF65-F5344CB8AC3E}">
        <p14:creationId xmlns:p14="http://schemas.microsoft.com/office/powerpoint/2010/main" val="4869835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標題 1"/>
          <p:cNvSpPr txBox="1">
            <a:spLocks/>
          </p:cNvSpPr>
          <p:nvPr/>
        </p:nvSpPr>
        <p:spPr bwMode="auto">
          <a:xfrm>
            <a:off x="395288" y="188913"/>
            <a:ext cx="8497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gn="ctr"/>
            <a:endParaRPr lang="zh-TW" altLang="en-US" sz="4400">
              <a:solidFill>
                <a:srgbClr val="080808"/>
              </a:solidFill>
              <a:latin typeface="微軟正黑體" charset="-120"/>
              <a:ea typeface="微軟正黑體" charset="-120"/>
            </a:endParaRPr>
          </a:p>
        </p:txBody>
      </p:sp>
      <p:sp>
        <p:nvSpPr>
          <p:cNvPr id="142338" name="內容版面配置區 2"/>
          <p:cNvSpPr txBox="1">
            <a:spLocks/>
          </p:cNvSpPr>
          <p:nvPr/>
        </p:nvSpPr>
        <p:spPr bwMode="auto">
          <a:xfrm>
            <a:off x="468313" y="1484313"/>
            <a:ext cx="822960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spcBef>
                <a:spcPct val="20000"/>
              </a:spcBef>
              <a:buFontTx/>
              <a:buBlip>
                <a:blip r:embed="rId3"/>
              </a:buBlip>
            </a:pPr>
            <a:r>
              <a:rPr lang="zh-TW" altLang="en-US" sz="3200">
                <a:solidFill>
                  <a:srgbClr val="0B5395"/>
                </a:solidFill>
                <a:latin typeface="微軟正黑體" charset="-120"/>
                <a:ea typeface="微軟正黑體" charset="-120"/>
                <a:hlinkClick r:id="rId4" action="ppaction://hlinkfile"/>
              </a:rPr>
              <a:t>影片欣賞</a:t>
            </a:r>
            <a:r>
              <a:rPr lang="en-US" altLang="zh-TW" sz="3200">
                <a:solidFill>
                  <a:srgbClr val="0B5395"/>
                </a:solidFill>
                <a:latin typeface="微軟正黑體" charset="-120"/>
                <a:ea typeface="微軟正黑體" charset="-120"/>
                <a:hlinkClick r:id="rId4" action="ppaction://hlinkfile"/>
              </a:rPr>
              <a:t>-</a:t>
            </a:r>
            <a:r>
              <a:rPr lang="zh-TW" altLang="en-US" sz="3200">
                <a:solidFill>
                  <a:srgbClr val="0B5395"/>
                </a:solidFill>
                <a:latin typeface="微軟正黑體" charset="-120"/>
                <a:ea typeface="微軟正黑體" charset="-120"/>
                <a:hlinkClick r:id="rId4" action="ppaction://hlinkfile"/>
              </a:rPr>
              <a:t>廚餘變綠金</a:t>
            </a:r>
            <a:endParaRPr lang="zh-TW" altLang="en-US" sz="3200">
              <a:solidFill>
                <a:srgbClr val="0B5395"/>
              </a:solidFill>
              <a:latin typeface="微軟正黑體" charset="-120"/>
              <a:ea typeface="微軟正黑體" charset="-120"/>
            </a:endParaRPr>
          </a:p>
        </p:txBody>
      </p:sp>
      <p:sp>
        <p:nvSpPr>
          <p:cNvPr id="11" name="五邊形 10"/>
          <p:cNvSpPr/>
          <p:nvPr/>
        </p:nvSpPr>
        <p:spPr>
          <a:xfrm>
            <a:off x="827088" y="3644900"/>
            <a:ext cx="2665412" cy="1368425"/>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a:solidFill>
                  <a:schemeClr val="tx1"/>
                </a:solidFill>
                <a:latin typeface="微軟正黑體" charset="0"/>
                <a:ea typeface="微軟正黑體" charset="0"/>
                <a:cs typeface="微軟正黑體" charset="0"/>
              </a:rPr>
              <a:t>提出觀點</a:t>
            </a:r>
          </a:p>
        </p:txBody>
      </p:sp>
      <p:sp>
        <p:nvSpPr>
          <p:cNvPr id="12" name="五邊形 11"/>
          <p:cNvSpPr/>
          <p:nvPr/>
        </p:nvSpPr>
        <p:spPr>
          <a:xfrm>
            <a:off x="827088" y="5300663"/>
            <a:ext cx="2665412" cy="1368425"/>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a:solidFill>
                  <a:schemeClr val="tx1"/>
                </a:solidFill>
                <a:latin typeface="微軟正黑體" charset="0"/>
                <a:ea typeface="微軟正黑體" charset="0"/>
                <a:cs typeface="微軟正黑體" charset="0"/>
              </a:rPr>
              <a:t>找出支持觀點的理由或實例</a:t>
            </a:r>
          </a:p>
        </p:txBody>
      </p:sp>
      <p:sp>
        <p:nvSpPr>
          <p:cNvPr id="16" name="圓角矩形 15"/>
          <p:cNvSpPr/>
          <p:nvPr/>
        </p:nvSpPr>
        <p:spPr>
          <a:xfrm>
            <a:off x="3492500" y="5157788"/>
            <a:ext cx="5040313" cy="143986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defRPr/>
            </a:pPr>
            <a:r>
              <a:rPr lang="zh-TW" altLang="en-US">
                <a:solidFill>
                  <a:schemeClr val="tx1"/>
                </a:solidFill>
                <a:latin typeface="微軟正黑體" charset="0"/>
                <a:ea typeface="微軟正黑體" charset="0"/>
                <a:cs typeface="微軟正黑體" charset="0"/>
              </a:rPr>
              <a:t>廚餘堆肥後可做成：</a:t>
            </a:r>
          </a:p>
          <a:p>
            <a:pPr>
              <a:defRPr/>
            </a:pPr>
            <a:r>
              <a:rPr lang="zh-TW" altLang="en-US">
                <a:solidFill>
                  <a:schemeClr val="tx1"/>
                </a:solidFill>
                <a:latin typeface="微軟正黑體" charset="0"/>
                <a:ea typeface="微軟正黑體" charset="0"/>
                <a:cs typeface="微軟正黑體" charset="0"/>
              </a:rPr>
              <a:t>有機液態肥、手工肥皂、生質柴油、有機土壤</a:t>
            </a:r>
            <a:endParaRPr lang="zh-TW" altLang="en-US" sz="2000">
              <a:solidFill>
                <a:schemeClr val="tx1"/>
              </a:solidFill>
              <a:latin typeface="Calibri" charset="0"/>
              <a:ea typeface="新細明體" charset="0"/>
              <a:cs typeface="新細明體" charset="0"/>
            </a:endParaRPr>
          </a:p>
        </p:txBody>
      </p:sp>
      <p:sp>
        <p:nvSpPr>
          <p:cNvPr id="14" name="文字方塊 13"/>
          <p:cNvSpPr txBox="1"/>
          <p:nvPr/>
        </p:nvSpPr>
        <p:spPr>
          <a:xfrm>
            <a:off x="1763713" y="188913"/>
            <a:ext cx="5688012" cy="769937"/>
          </a:xfrm>
          <a:prstGeom prst="rect">
            <a:avLst/>
          </a:prstGeom>
          <a:noFill/>
        </p:spPr>
        <p:txBody>
          <a:bodyPr>
            <a:spAutoFit/>
          </a:bodyPr>
          <a:lstStyle>
            <a:lvl1pPr eaLnBrk="0" hangingPunct="0">
              <a:defRPr kumimoji="1" sz="2400">
                <a:solidFill>
                  <a:schemeClr val="tx1"/>
                </a:solidFill>
                <a:latin typeface="Calibri" charset="0"/>
                <a:ea typeface="新細明體" charset="0"/>
                <a:cs typeface="新細明體" charset="0"/>
              </a:defRPr>
            </a:lvl1pPr>
            <a:lvl2pPr marL="37931725" indent="-37474525" eaLnBrk="0" hangingPunct="0">
              <a:defRPr kumimoji="1" sz="2400">
                <a:solidFill>
                  <a:schemeClr val="tx1"/>
                </a:solidFill>
                <a:latin typeface="Calibri" charset="0"/>
                <a:ea typeface="新細明體" charset="0"/>
              </a:defRPr>
            </a:lvl2pPr>
            <a:lvl3pPr eaLnBrk="0" hangingPunct="0">
              <a:defRPr kumimoji="1" sz="2400">
                <a:solidFill>
                  <a:schemeClr val="tx1"/>
                </a:solidFill>
                <a:latin typeface="Calibri" charset="0"/>
                <a:ea typeface="新細明體" charset="0"/>
              </a:defRPr>
            </a:lvl3pPr>
            <a:lvl4pPr eaLnBrk="0" hangingPunct="0">
              <a:defRPr kumimoji="1" sz="2400">
                <a:solidFill>
                  <a:schemeClr val="tx1"/>
                </a:solidFill>
                <a:latin typeface="Calibri" charset="0"/>
                <a:ea typeface="新細明體" charset="0"/>
              </a:defRPr>
            </a:lvl4pPr>
            <a:lvl5pPr eaLnBrk="0" hangingPunct="0">
              <a:defRPr kumimoji="1" sz="2400">
                <a:solidFill>
                  <a:schemeClr val="tx1"/>
                </a:solidFill>
                <a:latin typeface="Calibri" charset="0"/>
                <a:ea typeface="新細明體" charset="0"/>
              </a:defRPr>
            </a:lvl5pPr>
            <a:lvl6pPr marL="457200" eaLnBrk="0" fontAlgn="base" hangingPunct="0">
              <a:spcBef>
                <a:spcPct val="0"/>
              </a:spcBef>
              <a:spcAft>
                <a:spcPct val="0"/>
              </a:spcAft>
              <a:defRPr kumimoji="1" sz="2400">
                <a:solidFill>
                  <a:schemeClr val="tx1"/>
                </a:solidFill>
                <a:latin typeface="Calibri" charset="0"/>
                <a:ea typeface="新細明體" charset="0"/>
              </a:defRPr>
            </a:lvl6pPr>
            <a:lvl7pPr marL="914400" eaLnBrk="0" fontAlgn="base" hangingPunct="0">
              <a:spcBef>
                <a:spcPct val="0"/>
              </a:spcBef>
              <a:spcAft>
                <a:spcPct val="0"/>
              </a:spcAft>
              <a:defRPr kumimoji="1" sz="2400">
                <a:solidFill>
                  <a:schemeClr val="tx1"/>
                </a:solidFill>
                <a:latin typeface="Calibri" charset="0"/>
                <a:ea typeface="新細明體" charset="0"/>
              </a:defRPr>
            </a:lvl7pPr>
            <a:lvl8pPr marL="1371600" eaLnBrk="0" fontAlgn="base" hangingPunct="0">
              <a:spcBef>
                <a:spcPct val="0"/>
              </a:spcBef>
              <a:spcAft>
                <a:spcPct val="0"/>
              </a:spcAft>
              <a:defRPr kumimoji="1" sz="2400">
                <a:solidFill>
                  <a:schemeClr val="tx1"/>
                </a:solidFill>
                <a:latin typeface="Calibri" charset="0"/>
                <a:ea typeface="新細明體" charset="0"/>
              </a:defRPr>
            </a:lvl8pPr>
            <a:lvl9pPr marL="1828800" eaLnBrk="0" fontAlgn="base" hangingPunct="0">
              <a:spcBef>
                <a:spcPct val="0"/>
              </a:spcBef>
              <a:spcAft>
                <a:spcPct val="0"/>
              </a:spcAft>
              <a:defRPr kumimoji="1" sz="2400">
                <a:solidFill>
                  <a:schemeClr val="tx1"/>
                </a:solidFill>
                <a:latin typeface="Calibri" charset="0"/>
                <a:ea typeface="新細明體" charset="0"/>
              </a:defRPr>
            </a:lvl9pPr>
          </a:lstStyle>
          <a:p>
            <a:pPr algn="ctr" eaLnBrk="1" hangingPunct="1">
              <a:defRPr/>
            </a:pPr>
            <a:r>
              <a:rPr kumimoji="0" lang="zh-TW" altLang="en-US" sz="4400" smtClean="0">
                <a:effectLst>
                  <a:outerShdw blurRad="38100" dist="38100" dir="2700000" algn="tl">
                    <a:srgbClr val="DDDDDD"/>
                  </a:outerShdw>
                </a:effectLst>
                <a:latin typeface="微軟正黑體" charset="0"/>
                <a:ea typeface="微軟正黑體" charset="0"/>
                <a:cs typeface="微軟正黑體" charset="0"/>
              </a:rPr>
              <a:t>看影片找支持理由</a:t>
            </a:r>
          </a:p>
        </p:txBody>
      </p:sp>
      <p:sp>
        <p:nvSpPr>
          <p:cNvPr id="17" name="圓角矩形 16"/>
          <p:cNvSpPr/>
          <p:nvPr/>
        </p:nvSpPr>
        <p:spPr>
          <a:xfrm>
            <a:off x="3492500" y="3933825"/>
            <a:ext cx="4392613" cy="935038"/>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defRPr/>
            </a:pPr>
            <a:r>
              <a:rPr lang="zh-TW" altLang="en-US">
                <a:solidFill>
                  <a:schemeClr val="tx1"/>
                </a:solidFill>
                <a:latin typeface="微軟正黑體" charset="0"/>
                <a:ea typeface="微軟正黑體" charset="0"/>
                <a:cs typeface="微軟正黑體" charset="0"/>
              </a:rPr>
              <a:t>廚餘不是垃圾，是綠色黃金。</a:t>
            </a:r>
          </a:p>
        </p:txBody>
      </p:sp>
      <p:sp>
        <p:nvSpPr>
          <p:cNvPr id="22" name="圓角矩形 21"/>
          <p:cNvSpPr/>
          <p:nvPr/>
        </p:nvSpPr>
        <p:spPr>
          <a:xfrm>
            <a:off x="250825" y="981075"/>
            <a:ext cx="8713788" cy="503238"/>
          </a:xfrm>
          <a:prstGeom prst="roundRect">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a:solidFill>
                  <a:schemeClr val="tx1"/>
                </a:solidFill>
                <a:latin typeface="微軟正黑體" charset="0"/>
                <a:ea typeface="微軟正黑體" charset="0"/>
                <a:cs typeface="微軟正黑體" charset="0"/>
              </a:rPr>
              <a:t>教學方式：從影片練習提出自我觀點→找出支持觀點的理由</a:t>
            </a:r>
            <a:r>
              <a:rPr lang="zh-TW" altLang="en-US">
                <a:solidFill>
                  <a:srgbClr val="10181C"/>
                </a:solidFill>
                <a:latin typeface="微軟正黑體" charset="0"/>
                <a:ea typeface="微軟正黑體" charset="0"/>
                <a:cs typeface="微軟正黑體" charset="0"/>
              </a:rPr>
              <a:t>。</a:t>
            </a:r>
            <a:endParaRPr lang="en-US" altLang="zh-TW">
              <a:solidFill>
                <a:srgbClr val="10181C"/>
              </a:solidFill>
              <a:latin typeface="微軟正黑體" charset="0"/>
              <a:ea typeface="微軟正黑體" charset="0"/>
              <a:cs typeface="微軟正黑體" charset="0"/>
            </a:endParaRPr>
          </a:p>
        </p:txBody>
      </p:sp>
      <p:sp>
        <p:nvSpPr>
          <p:cNvPr id="10" name="圓角矩形 9"/>
          <p:cNvSpPr/>
          <p:nvPr/>
        </p:nvSpPr>
        <p:spPr>
          <a:xfrm>
            <a:off x="539750" y="2133600"/>
            <a:ext cx="8208963" cy="12954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nSpc>
                <a:spcPct val="150000"/>
              </a:lnSpc>
            </a:pPr>
            <a:r>
              <a:rPr lang="zh-TW" altLang="en-US">
                <a:latin typeface="微軟正黑體" charset="-120"/>
                <a:ea typeface="微軟正黑體" charset="-120"/>
              </a:rPr>
              <a:t>看完影片，請你說說看：你認為廚餘是什麼？有沒有用處？請從影片中的敘述至少找出兩個理由來支持你的想法。</a:t>
            </a:r>
            <a:endParaRPr lang="en-US" altLang="zh-TW">
              <a:latin typeface="微軟正黑體" charset="-120"/>
              <a:ea typeface="微軟正黑體" charset="-120"/>
            </a:endParaRPr>
          </a:p>
        </p:txBody>
      </p:sp>
    </p:spTree>
    <p:extLst>
      <p:ext uri="{BB962C8B-B14F-4D97-AF65-F5344CB8AC3E}">
        <p14:creationId xmlns:p14="http://schemas.microsoft.com/office/powerpoint/2010/main" val="672531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7"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1000" y="-122237"/>
            <a:ext cx="8229600" cy="1143000"/>
          </a:xfrm>
        </p:spPr>
        <p:txBody>
          <a:bodyPr/>
          <a:lstStyle/>
          <a:p>
            <a:pPr eaLnBrk="1" hangingPunct="1">
              <a:defRPr/>
            </a:pPr>
            <a:r>
              <a:rPr lang="zh-TW" altLang="en-US" sz="3200">
                <a:solidFill>
                  <a:schemeClr val="tx1"/>
                </a:solidFill>
                <a:effectLst>
                  <a:outerShdw blurRad="38100" dist="38100" dir="2700000" algn="tl">
                    <a:srgbClr val="DDDDDD"/>
                  </a:outerShdw>
                </a:effectLst>
                <a:ea typeface="ＭＳ Ｐゴシック" charset="0"/>
                <a:cs typeface="ＭＳ Ｐゴシック" charset="0"/>
              </a:rPr>
              <a:t>提自我觀點→找支持理由</a:t>
            </a:r>
          </a:p>
        </p:txBody>
      </p:sp>
      <p:sp>
        <p:nvSpPr>
          <p:cNvPr id="12" name="圓角矩形 11"/>
          <p:cNvSpPr/>
          <p:nvPr/>
        </p:nvSpPr>
        <p:spPr>
          <a:xfrm>
            <a:off x="228600" y="1524000"/>
            <a:ext cx="8713788" cy="792163"/>
          </a:xfrm>
          <a:prstGeom prst="roundRect">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smtClean="0">
                <a:solidFill>
                  <a:schemeClr val="tx1"/>
                </a:solidFill>
                <a:latin typeface="微軟正黑體" charset="0"/>
                <a:ea typeface="微軟正黑體" charset="0"/>
                <a:cs typeface="微軟正黑體" charset="0"/>
              </a:rPr>
              <a:t>教學</a:t>
            </a:r>
            <a:r>
              <a:rPr lang="zh-TW" altLang="en-US" dirty="0">
                <a:solidFill>
                  <a:schemeClr val="tx1"/>
                </a:solidFill>
                <a:latin typeface="微軟正黑體" charset="0"/>
                <a:ea typeface="微軟正黑體" charset="0"/>
                <a:cs typeface="微軟正黑體" charset="0"/>
              </a:rPr>
              <a:t>方式：請學生提出自我觀點，並從文章中找出支持觀點</a:t>
            </a:r>
            <a:r>
              <a:rPr lang="zh-TW" altLang="en-US" dirty="0" smtClean="0">
                <a:solidFill>
                  <a:schemeClr val="tx1"/>
                </a:solidFill>
                <a:latin typeface="微軟正黑體" charset="0"/>
                <a:ea typeface="微軟正黑體" charset="0"/>
                <a:cs typeface="微軟正黑體" charset="0"/>
              </a:rPr>
              <a:t>的理由</a:t>
            </a:r>
            <a:r>
              <a:rPr lang="zh-TW" altLang="en-US" dirty="0">
                <a:solidFill>
                  <a:srgbClr val="10181C"/>
                </a:solidFill>
                <a:latin typeface="微軟正黑體" charset="0"/>
                <a:ea typeface="微軟正黑體" charset="0"/>
                <a:cs typeface="微軟正黑體" charset="0"/>
              </a:rPr>
              <a:t>。</a:t>
            </a:r>
            <a:endParaRPr lang="en-US" altLang="zh-TW" dirty="0">
              <a:solidFill>
                <a:srgbClr val="10181C"/>
              </a:solidFill>
              <a:latin typeface="微軟正黑體" charset="0"/>
              <a:ea typeface="微軟正黑體" charset="0"/>
              <a:cs typeface="微軟正黑體" charset="0"/>
            </a:endParaRPr>
          </a:p>
        </p:txBody>
      </p:sp>
      <p:sp>
        <p:nvSpPr>
          <p:cNvPr id="10" name="向下箭號圖說文字 9"/>
          <p:cNvSpPr/>
          <p:nvPr/>
        </p:nvSpPr>
        <p:spPr>
          <a:xfrm>
            <a:off x="304800" y="2819400"/>
            <a:ext cx="8497888" cy="170815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lang="zh-TW" altLang="en-US">
                <a:solidFill>
                  <a:schemeClr val="tx1"/>
                </a:solidFill>
                <a:latin typeface="微軟正黑體" charset="0"/>
                <a:ea typeface="微軟正黑體" charset="0"/>
                <a:cs typeface="微軟正黑體" charset="0"/>
              </a:rPr>
              <a:t>老師提問：</a:t>
            </a:r>
            <a:r>
              <a:rPr lang="zh-TW" altLang="en-US">
                <a:solidFill>
                  <a:schemeClr val="tx1"/>
                </a:solidFill>
                <a:ea typeface="ＭＳ Ｐゴシック" charset="0"/>
                <a:cs typeface="ＭＳ Ｐゴシック" charset="0"/>
              </a:rPr>
              <a:t>大自然的雕刻家是誰？並請找出支持的理由或證據</a:t>
            </a:r>
            <a:r>
              <a:rPr lang="zh-TW" altLang="en-US">
                <a:solidFill>
                  <a:srgbClr val="FFFFFF"/>
                </a:solidFill>
                <a:ea typeface="ＭＳ Ｐゴシック" charset="0"/>
                <a:cs typeface="ＭＳ Ｐゴシック" charset="0"/>
              </a:rPr>
              <a:t> </a:t>
            </a:r>
            <a:endParaRPr lang="zh-TW" altLang="en-US">
              <a:solidFill>
                <a:schemeClr val="tx1"/>
              </a:solidFill>
              <a:latin typeface="微軟正黑體" charset="0"/>
              <a:ea typeface="微軟正黑體" charset="0"/>
              <a:cs typeface="微軟正黑體" charset="0"/>
            </a:endParaRPr>
          </a:p>
        </p:txBody>
      </p:sp>
      <p:sp>
        <p:nvSpPr>
          <p:cNvPr id="11" name="圓角矩形 10"/>
          <p:cNvSpPr/>
          <p:nvPr/>
        </p:nvSpPr>
        <p:spPr>
          <a:xfrm>
            <a:off x="381000" y="4572000"/>
            <a:ext cx="8280400" cy="137795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3200">
                <a:solidFill>
                  <a:schemeClr val="tx1"/>
                </a:solidFill>
                <a:latin typeface="微軟正黑體" charset="0"/>
                <a:ea typeface="微軟正黑體" charset="0"/>
                <a:cs typeface="微軟正黑體" charset="0"/>
              </a:rPr>
              <a:t>請從課文中找理由來支持你的想法。</a:t>
            </a:r>
            <a:endParaRPr lang="zh-TW" altLang="en-US" sz="3200">
              <a:solidFill>
                <a:srgbClr val="000000"/>
              </a:solidFill>
              <a:ea typeface="新細明體" charset="0"/>
              <a:cs typeface="新細明體" charset="0"/>
            </a:endParaRPr>
          </a:p>
        </p:txBody>
      </p:sp>
    </p:spTree>
    <p:extLst>
      <p:ext uri="{BB962C8B-B14F-4D97-AF65-F5344CB8AC3E}">
        <p14:creationId xmlns:p14="http://schemas.microsoft.com/office/powerpoint/2010/main" val="11018515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5300" y="-223434"/>
            <a:ext cx="8229600" cy="1143000"/>
          </a:xfrm>
        </p:spPr>
        <p:txBody>
          <a:bodyPr/>
          <a:lstStyle/>
          <a:p>
            <a:pPr eaLnBrk="1" hangingPunct="1">
              <a:defRPr/>
            </a:pPr>
            <a:r>
              <a:rPr lang="zh-TW" altLang="en-US" sz="3100">
                <a:solidFill>
                  <a:schemeClr val="tx1"/>
                </a:solidFill>
                <a:effectLst>
                  <a:outerShdw blurRad="38100" dist="38100" dir="2700000" algn="tl">
                    <a:srgbClr val="DDDDDD"/>
                  </a:outerShdw>
                </a:effectLst>
                <a:ea typeface="ＭＳ Ｐゴシック" charset="0"/>
                <a:cs typeface="ＭＳ Ｐゴシック" charset="0"/>
              </a:rPr>
              <a:t>提觀點→找支持理由</a:t>
            </a:r>
          </a:p>
        </p:txBody>
      </p:sp>
      <p:sp>
        <p:nvSpPr>
          <p:cNvPr id="14" name="圓角矩形 13"/>
          <p:cNvSpPr/>
          <p:nvPr/>
        </p:nvSpPr>
        <p:spPr>
          <a:xfrm>
            <a:off x="304800" y="4419600"/>
            <a:ext cx="8610600" cy="22098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defRPr/>
            </a:pPr>
            <a:endParaRPr lang="en-US" altLang="zh-TW" b="0">
              <a:solidFill>
                <a:schemeClr val="tx1"/>
              </a:solidFill>
              <a:latin typeface="微軟正黑體" charset="0"/>
              <a:ea typeface="微軟正黑體" charset="0"/>
              <a:cs typeface="微軟正黑體" charset="0"/>
            </a:endParaRPr>
          </a:p>
          <a:p>
            <a:pPr>
              <a:defRPr/>
            </a:pPr>
            <a:endParaRPr lang="en-US" altLang="zh-TW" b="0">
              <a:solidFill>
                <a:schemeClr val="tx1"/>
              </a:solidFill>
              <a:latin typeface="微軟正黑體" charset="0"/>
              <a:ea typeface="微軟正黑體" charset="0"/>
              <a:cs typeface="微軟正黑體" charset="0"/>
            </a:endParaRPr>
          </a:p>
          <a:p>
            <a:pPr>
              <a:defRPr/>
            </a:pPr>
            <a:endParaRPr lang="en-US" altLang="zh-TW" b="0">
              <a:solidFill>
                <a:schemeClr val="tx1"/>
              </a:solidFill>
              <a:latin typeface="微軟正黑體" charset="0"/>
              <a:ea typeface="微軟正黑體" charset="0"/>
              <a:cs typeface="微軟正黑體" charset="0"/>
            </a:endParaRPr>
          </a:p>
          <a:p>
            <a:pPr>
              <a:defRPr/>
            </a:pPr>
            <a:endParaRPr lang="en-US" altLang="zh-TW" b="0">
              <a:solidFill>
                <a:schemeClr val="tx1"/>
              </a:solidFill>
              <a:latin typeface="微軟正黑體" charset="0"/>
              <a:ea typeface="微軟正黑體" charset="0"/>
              <a:cs typeface="微軟正黑體" charset="0"/>
            </a:endParaRPr>
          </a:p>
          <a:p>
            <a:pPr>
              <a:lnSpc>
                <a:spcPct val="150000"/>
              </a:lnSpc>
              <a:defRPr/>
            </a:pPr>
            <a:endParaRPr lang="en-US" altLang="zh-TW" b="0">
              <a:solidFill>
                <a:schemeClr val="tx1"/>
              </a:solidFill>
              <a:latin typeface="微軟正黑體" charset="0"/>
              <a:ea typeface="微軟正黑體" charset="0"/>
              <a:cs typeface="微軟正黑體" charset="0"/>
            </a:endParaRPr>
          </a:p>
          <a:p>
            <a:pPr>
              <a:lnSpc>
                <a:spcPct val="150000"/>
              </a:lnSpc>
              <a:defRPr/>
            </a:pPr>
            <a:endParaRPr lang="en-US" altLang="zh-TW" b="0">
              <a:solidFill>
                <a:schemeClr val="tx1"/>
              </a:solidFill>
              <a:latin typeface="微軟正黑體" charset="0"/>
              <a:ea typeface="微軟正黑體" charset="0"/>
              <a:cs typeface="微軟正黑體" charset="0"/>
            </a:endParaRPr>
          </a:p>
          <a:p>
            <a:pPr>
              <a:lnSpc>
                <a:spcPct val="150000"/>
              </a:lnSpc>
              <a:buFont typeface="Arial" charset="0"/>
              <a:buChar char="•"/>
              <a:defRPr/>
            </a:pPr>
            <a:r>
              <a:rPr lang="zh-TW" altLang="en-US" b="0">
                <a:solidFill>
                  <a:srgbClr val="30311D"/>
                </a:solidFill>
                <a:ea typeface="ＭＳ Ｐゴシック" charset="0"/>
                <a:cs typeface="ＭＳ Ｐゴシック" charset="0"/>
              </a:rPr>
              <a:t>風是大自然的雕刻家，因為野柳女王頭是大自然的風刀雕刻出來。</a:t>
            </a:r>
            <a:endParaRPr lang="en-US" altLang="zh-TW" b="0">
              <a:solidFill>
                <a:srgbClr val="30311D"/>
              </a:solidFill>
              <a:ea typeface="ＭＳ Ｐゴシック" charset="0"/>
              <a:cs typeface="ＭＳ Ｐゴシック" charset="0"/>
            </a:endParaRPr>
          </a:p>
          <a:p>
            <a:pPr>
              <a:lnSpc>
                <a:spcPct val="150000"/>
              </a:lnSpc>
              <a:buFont typeface="Arial" charset="0"/>
              <a:buChar char="•"/>
              <a:defRPr/>
            </a:pPr>
            <a:r>
              <a:rPr lang="zh-TW" altLang="en-US" b="0">
                <a:solidFill>
                  <a:srgbClr val="30311D"/>
                </a:solidFill>
                <a:ea typeface="ＭＳ Ｐゴシック" charset="0"/>
                <a:cs typeface="ＭＳ Ｐゴシック" charset="0"/>
              </a:rPr>
              <a:t>水是大自然的雕刻家，因為在秀姑巒溪出海口的岩口受到河水長時的沖擊，變得潔白如玉。</a:t>
            </a:r>
            <a:endParaRPr lang="en-US" altLang="zh-TW" b="0">
              <a:solidFill>
                <a:schemeClr val="tx1"/>
              </a:solidFill>
              <a:ea typeface="新細明體" charset="0"/>
              <a:cs typeface="新細明體" charset="0"/>
            </a:endParaRPr>
          </a:p>
          <a:p>
            <a:pPr>
              <a:defRPr/>
            </a:pPr>
            <a:endParaRPr lang="en-US" altLang="zh-TW" b="0">
              <a:solidFill>
                <a:schemeClr val="tx1"/>
              </a:solidFill>
              <a:ea typeface="新細明體" charset="0"/>
              <a:cs typeface="新細明體" charset="0"/>
            </a:endParaRPr>
          </a:p>
          <a:p>
            <a:pPr>
              <a:defRPr/>
            </a:pPr>
            <a:endParaRPr lang="en-US" altLang="zh-TW" b="0">
              <a:solidFill>
                <a:schemeClr val="tx1"/>
              </a:solidFill>
              <a:ea typeface="新細明體" charset="0"/>
              <a:cs typeface="新細明體" charset="0"/>
            </a:endParaRPr>
          </a:p>
          <a:p>
            <a:pPr>
              <a:defRPr/>
            </a:pPr>
            <a:endParaRPr lang="en-US" altLang="zh-TW" b="0">
              <a:solidFill>
                <a:schemeClr val="tx1"/>
              </a:solidFill>
              <a:ea typeface="新細明體" charset="0"/>
              <a:cs typeface="新細明體" charset="0"/>
            </a:endParaRPr>
          </a:p>
          <a:p>
            <a:pPr>
              <a:defRPr/>
            </a:pPr>
            <a:endParaRPr lang="en-US" altLang="zh-TW" b="0">
              <a:solidFill>
                <a:schemeClr val="tx1"/>
              </a:solidFill>
              <a:ea typeface="新細明體" charset="0"/>
              <a:cs typeface="新細明體" charset="0"/>
            </a:endParaRPr>
          </a:p>
          <a:p>
            <a:pPr>
              <a:defRPr/>
            </a:pPr>
            <a:endParaRPr lang="en-US" altLang="zh-TW" b="0">
              <a:solidFill>
                <a:schemeClr val="tx1"/>
              </a:solidFill>
              <a:ea typeface="新細明體" charset="0"/>
              <a:cs typeface="新細明體" charset="0"/>
            </a:endParaRPr>
          </a:p>
          <a:p>
            <a:pPr>
              <a:defRPr/>
            </a:pPr>
            <a:endParaRPr lang="en-US" altLang="zh-TW" b="0">
              <a:solidFill>
                <a:schemeClr val="tx1"/>
              </a:solidFill>
              <a:ea typeface="新細明體" charset="0"/>
              <a:cs typeface="新細明體" charset="0"/>
            </a:endParaRPr>
          </a:p>
          <a:p>
            <a:pPr>
              <a:defRPr/>
            </a:pPr>
            <a:endParaRPr lang="en-US" altLang="zh-TW" b="0">
              <a:solidFill>
                <a:schemeClr val="tx1"/>
              </a:solidFill>
              <a:ea typeface="新細明體" charset="0"/>
              <a:cs typeface="新細明體" charset="0"/>
            </a:endParaRPr>
          </a:p>
          <a:p>
            <a:pPr>
              <a:defRPr/>
            </a:pPr>
            <a:endParaRPr lang="zh-TW" b="0">
              <a:solidFill>
                <a:schemeClr val="tx1"/>
              </a:solidFill>
              <a:ea typeface="新細明體" charset="0"/>
              <a:cs typeface="新細明體" charset="0"/>
            </a:endParaRPr>
          </a:p>
        </p:txBody>
      </p:sp>
      <p:graphicFrame>
        <p:nvGraphicFramePr>
          <p:cNvPr id="5" name="Diagram 4"/>
          <p:cNvGraphicFramePr/>
          <p:nvPr/>
        </p:nvGraphicFramePr>
        <p:xfrm>
          <a:off x="304800" y="1447800"/>
          <a:ext cx="8610600" cy="266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593248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12017644" y="-88106"/>
            <a:ext cx="4268788" cy="2427287"/>
          </a:xfrm>
          <a:effectLst>
            <a:outerShdw dist="35921" dir="2700000" algn="ctr" rotWithShape="0">
              <a:schemeClr val="tx1"/>
            </a:outerShdw>
          </a:effectLst>
        </p:spPr>
        <p:txBody>
          <a:bodyPr/>
          <a:lstStyle/>
          <a:p>
            <a:pPr marL="24161750" indent="-24161750" eaLnBrk="1" hangingPunct="1">
              <a:lnSpc>
                <a:spcPct val="150000"/>
              </a:lnSpc>
              <a:defRPr/>
            </a:pPr>
            <a:r>
              <a:rPr lang="zh-TW" altLang="en-US" sz="3900">
                <a:effectLst>
                  <a:outerShdw blurRad="38100" dist="38100" dir="2700000" algn="tl">
                    <a:srgbClr val="DDDDDD"/>
                  </a:outerShdw>
                </a:effectLst>
                <a:ea typeface="ＭＳ Ｐゴシック" charset="0"/>
                <a:cs typeface="ＭＳ Ｐゴシック" charset="0"/>
              </a:rPr>
              <a:t>摘要策略教學示範</a:t>
            </a:r>
            <a:r>
              <a:rPr lang="en-US" altLang="zh-TW" sz="3900" dirty="0">
                <a:effectLst>
                  <a:outerShdw blurRad="38100" dist="38100" dir="2700000" algn="tl">
                    <a:srgbClr val="DDDDDD"/>
                  </a:outerShdw>
                </a:effectLst>
                <a:ea typeface="ＭＳ Ｐゴシック" charset="0"/>
                <a:cs typeface="ＭＳ Ｐゴシック" charset="0"/>
              </a:rPr>
              <a:t/>
            </a:r>
            <a:br>
              <a:rPr lang="en-US" altLang="zh-TW" sz="3900" dirty="0">
                <a:effectLst>
                  <a:outerShdw blurRad="38100" dist="38100" dir="2700000" algn="tl">
                    <a:srgbClr val="DDDDDD"/>
                  </a:outerShdw>
                </a:effectLst>
                <a:ea typeface="ＭＳ Ｐゴシック" charset="0"/>
                <a:cs typeface="ＭＳ Ｐゴシック" charset="0"/>
              </a:rPr>
            </a:br>
            <a:endParaRPr lang="zh-TW" altLang="en-US" sz="2900" dirty="0">
              <a:effectLst>
                <a:outerShdw blurRad="38100" dist="38100" dir="2700000" algn="tl">
                  <a:srgbClr val="DDDDDD"/>
                </a:outerShdw>
              </a:effectLst>
              <a:ea typeface="ＭＳ Ｐゴシック" charset="0"/>
              <a:cs typeface="ＭＳ Ｐゴシック" charset="0"/>
            </a:endParaRPr>
          </a:p>
        </p:txBody>
      </p:sp>
      <p:pic>
        <p:nvPicPr>
          <p:cNvPr id="147458" name="圖片 8" descr="C:\Users\CGS\Documents\0\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461" y="580230"/>
            <a:ext cx="193040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714786" y="3399295"/>
            <a:ext cx="3951288" cy="523875"/>
          </a:xfrm>
          <a:prstGeom prst="rect">
            <a:avLst/>
          </a:prstGeom>
        </p:spPr>
        <p:txBody>
          <a:bodyPr>
            <a:spAutoFit/>
          </a:bodyPr>
          <a:lstStyle>
            <a:lvl1pPr marL="514350" indent="-514350">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r>
              <a:rPr lang="zh-TW" altLang="en-US" sz="2800" dirty="0">
                <a:effectLst>
                  <a:outerShdw blurRad="38100" dist="38100" dir="2700000" algn="tl">
                    <a:srgbClr val="C0C0C0"/>
                  </a:outerShdw>
                </a:effectLst>
                <a:latin typeface="標楷體" charset="0"/>
                <a:ea typeface="標楷體" charset="0"/>
              </a:rPr>
              <a:t>刪除</a:t>
            </a:r>
            <a:r>
              <a:rPr lang="en-US" altLang="zh-TW" sz="2800" dirty="0">
                <a:effectLst>
                  <a:outerShdw blurRad="38100" dist="38100" dir="2700000" algn="tl">
                    <a:srgbClr val="C0C0C0"/>
                  </a:outerShdw>
                </a:effectLst>
                <a:latin typeface="標楷體" charset="0"/>
                <a:ea typeface="標楷體" charset="0"/>
              </a:rPr>
              <a:t>/ </a:t>
            </a:r>
            <a:r>
              <a:rPr lang="zh-TW" altLang="en-US" sz="2800" dirty="0">
                <a:effectLst>
                  <a:outerShdw blurRad="38100" dist="38100" dir="2700000" algn="tl">
                    <a:srgbClr val="C0C0C0"/>
                  </a:outerShdw>
                </a:effectLst>
                <a:latin typeface="標楷體" charset="0"/>
                <a:ea typeface="標楷體" charset="0"/>
              </a:rPr>
              <a:t>歸納</a:t>
            </a:r>
            <a:r>
              <a:rPr lang="en-US" altLang="zh-TW" sz="2800" dirty="0">
                <a:effectLst>
                  <a:outerShdw blurRad="38100" dist="38100" dir="2700000" algn="tl">
                    <a:srgbClr val="C0C0C0"/>
                  </a:outerShdw>
                </a:effectLst>
                <a:latin typeface="標楷體" charset="0"/>
                <a:ea typeface="標楷體" charset="0"/>
              </a:rPr>
              <a:t>/ </a:t>
            </a:r>
            <a:r>
              <a:rPr lang="zh-TW" altLang="en-US" sz="2800" dirty="0">
                <a:effectLst>
                  <a:outerShdw blurRad="38100" dist="38100" dir="2700000" algn="tl">
                    <a:srgbClr val="C0C0C0"/>
                  </a:outerShdw>
                </a:effectLst>
                <a:latin typeface="標楷體" charset="0"/>
                <a:ea typeface="標楷體" charset="0"/>
              </a:rPr>
              <a:t>找主題句</a:t>
            </a:r>
            <a:endParaRPr lang="en-US" altLang="zh-TW" sz="2800" dirty="0">
              <a:effectLst>
                <a:outerShdw blurRad="38100" dist="38100" dir="2700000" algn="tl">
                  <a:srgbClr val="C0C0C0"/>
                </a:outerShdw>
              </a:effectLst>
              <a:latin typeface="標楷體" charset="0"/>
              <a:ea typeface="標楷體" charset="0"/>
            </a:endParaRPr>
          </a:p>
        </p:txBody>
      </p:sp>
    </p:spTree>
    <p:extLst>
      <p:ext uri="{BB962C8B-B14F-4D97-AF65-F5344CB8AC3E}">
        <p14:creationId xmlns:p14="http://schemas.microsoft.com/office/powerpoint/2010/main" val="5835055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t>為何要問問題？？</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549766406"/>
              </p:ext>
            </p:extLst>
          </p:nvPr>
        </p:nvGraphicFramePr>
        <p:xfrm>
          <a:off x="0" y="1527048"/>
          <a:ext cx="91440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14047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手繪多邊形 8"/>
          <p:cNvSpPr/>
          <p:nvPr/>
        </p:nvSpPr>
        <p:spPr>
          <a:xfrm>
            <a:off x="2339975" y="1439863"/>
            <a:ext cx="3455988" cy="774700"/>
          </a:xfrm>
          <a:custGeom>
            <a:avLst/>
            <a:gdLst>
              <a:gd name="connsiteX0" fmla="*/ 129134 w 774789"/>
              <a:gd name="connsiteY0" fmla="*/ 0 h 3456384"/>
              <a:gd name="connsiteX1" fmla="*/ 645655 w 774789"/>
              <a:gd name="connsiteY1" fmla="*/ 0 h 3456384"/>
              <a:gd name="connsiteX2" fmla="*/ 736967 w 774789"/>
              <a:gd name="connsiteY2" fmla="*/ 37823 h 3456384"/>
              <a:gd name="connsiteX3" fmla="*/ 774789 w 774789"/>
              <a:gd name="connsiteY3" fmla="*/ 129135 h 3456384"/>
              <a:gd name="connsiteX4" fmla="*/ 774789 w 774789"/>
              <a:gd name="connsiteY4" fmla="*/ 3456384 h 3456384"/>
              <a:gd name="connsiteX5" fmla="*/ 774789 w 774789"/>
              <a:gd name="connsiteY5" fmla="*/ 3456384 h 3456384"/>
              <a:gd name="connsiteX6" fmla="*/ 774789 w 774789"/>
              <a:gd name="connsiteY6" fmla="*/ 3456384 h 3456384"/>
              <a:gd name="connsiteX7" fmla="*/ 0 w 774789"/>
              <a:gd name="connsiteY7" fmla="*/ 3456384 h 3456384"/>
              <a:gd name="connsiteX8" fmla="*/ 0 w 774789"/>
              <a:gd name="connsiteY8" fmla="*/ 3456384 h 3456384"/>
              <a:gd name="connsiteX9" fmla="*/ 0 w 774789"/>
              <a:gd name="connsiteY9" fmla="*/ 3456384 h 3456384"/>
              <a:gd name="connsiteX10" fmla="*/ 0 w 774789"/>
              <a:gd name="connsiteY10" fmla="*/ 129134 h 3456384"/>
              <a:gd name="connsiteX11" fmla="*/ 37823 w 774789"/>
              <a:gd name="connsiteY11" fmla="*/ 37822 h 3456384"/>
              <a:gd name="connsiteX12" fmla="*/ 129135 w 774789"/>
              <a:gd name="connsiteY12" fmla="*/ 0 h 3456384"/>
              <a:gd name="connsiteX13" fmla="*/ 129134 w 774789"/>
              <a:gd name="connsiteY13" fmla="*/ 0 h 345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789" h="3456384">
                <a:moveTo>
                  <a:pt x="774789" y="576077"/>
                </a:moveTo>
                <a:lnTo>
                  <a:pt x="774789" y="2880307"/>
                </a:lnTo>
                <a:cubicBezTo>
                  <a:pt x="774789" y="3033090"/>
                  <a:pt x="771739" y="3179618"/>
                  <a:pt x="766310" y="3287656"/>
                </a:cubicBezTo>
                <a:cubicBezTo>
                  <a:pt x="760882" y="3395689"/>
                  <a:pt x="753519" y="3456382"/>
                  <a:pt x="745842" y="3456382"/>
                </a:cubicBezTo>
                <a:lnTo>
                  <a:pt x="0" y="3456382"/>
                </a:lnTo>
                <a:lnTo>
                  <a:pt x="0" y="3456382"/>
                </a:lnTo>
                <a:lnTo>
                  <a:pt x="0" y="3456382"/>
                </a:lnTo>
                <a:lnTo>
                  <a:pt x="0" y="2"/>
                </a:lnTo>
                <a:lnTo>
                  <a:pt x="0" y="2"/>
                </a:lnTo>
                <a:lnTo>
                  <a:pt x="0" y="2"/>
                </a:lnTo>
                <a:lnTo>
                  <a:pt x="745842" y="2"/>
                </a:lnTo>
                <a:cubicBezTo>
                  <a:pt x="753519" y="2"/>
                  <a:pt x="760882" y="60695"/>
                  <a:pt x="766311" y="168733"/>
                </a:cubicBezTo>
                <a:cubicBezTo>
                  <a:pt x="771739" y="276766"/>
                  <a:pt x="774789" y="423294"/>
                  <a:pt x="774789" y="576081"/>
                </a:cubicBezTo>
                <a:lnTo>
                  <a:pt x="774789" y="576077"/>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20981" tIns="148312" rIns="258802" bIns="148313" anchor="ctr"/>
          <a:lstStyle/>
          <a:p>
            <a:pPr marL="228600" lvl="1" indent="-228600" defTabSz="1066800">
              <a:lnSpc>
                <a:spcPct val="90000"/>
              </a:lnSpc>
              <a:spcAft>
                <a:spcPct val="15000"/>
              </a:spcAft>
              <a:buFontTx/>
              <a:buChar char="•"/>
              <a:defRPr/>
            </a:pPr>
            <a:r>
              <a:rPr lang="zh-TW" altLang="en-US">
                <a:solidFill>
                  <a:schemeClr val="tx1"/>
                </a:solidFill>
                <a:latin typeface="微軟正黑體" charset="0"/>
                <a:ea typeface="微軟正黑體" charset="0"/>
                <a:cs typeface="新細明體" charset="0"/>
              </a:rPr>
              <a:t>找出每段中包含的文章句數。</a:t>
            </a:r>
          </a:p>
        </p:txBody>
      </p:sp>
      <p:sp>
        <p:nvSpPr>
          <p:cNvPr id="10" name="手繪多邊形 9"/>
          <p:cNvSpPr/>
          <p:nvPr/>
        </p:nvSpPr>
        <p:spPr>
          <a:xfrm>
            <a:off x="395288" y="1343025"/>
            <a:ext cx="1944687" cy="968375"/>
          </a:xfrm>
          <a:custGeom>
            <a:avLst/>
            <a:gdLst>
              <a:gd name="connsiteX0" fmla="*/ 0 w 1944216"/>
              <a:gd name="connsiteY0" fmla="*/ 161418 h 968486"/>
              <a:gd name="connsiteX1" fmla="*/ 47278 w 1944216"/>
              <a:gd name="connsiteY1" fmla="*/ 47278 h 968486"/>
              <a:gd name="connsiteX2" fmla="*/ 161418 w 1944216"/>
              <a:gd name="connsiteY2" fmla="*/ 0 h 968486"/>
              <a:gd name="connsiteX3" fmla="*/ 1782798 w 1944216"/>
              <a:gd name="connsiteY3" fmla="*/ 0 h 968486"/>
              <a:gd name="connsiteX4" fmla="*/ 1896938 w 1944216"/>
              <a:gd name="connsiteY4" fmla="*/ 47278 h 968486"/>
              <a:gd name="connsiteX5" fmla="*/ 1944216 w 1944216"/>
              <a:gd name="connsiteY5" fmla="*/ 161418 h 968486"/>
              <a:gd name="connsiteX6" fmla="*/ 1944216 w 1944216"/>
              <a:gd name="connsiteY6" fmla="*/ 807068 h 968486"/>
              <a:gd name="connsiteX7" fmla="*/ 1896938 w 1944216"/>
              <a:gd name="connsiteY7" fmla="*/ 921208 h 968486"/>
              <a:gd name="connsiteX8" fmla="*/ 1782798 w 1944216"/>
              <a:gd name="connsiteY8" fmla="*/ 968486 h 968486"/>
              <a:gd name="connsiteX9" fmla="*/ 161418 w 1944216"/>
              <a:gd name="connsiteY9" fmla="*/ 968486 h 968486"/>
              <a:gd name="connsiteX10" fmla="*/ 47278 w 1944216"/>
              <a:gd name="connsiteY10" fmla="*/ 921208 h 968486"/>
              <a:gd name="connsiteX11" fmla="*/ 0 w 1944216"/>
              <a:gd name="connsiteY11" fmla="*/ 807068 h 968486"/>
              <a:gd name="connsiteX12" fmla="*/ 0 w 1944216"/>
              <a:gd name="connsiteY12" fmla="*/ 161418 h 9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4216" h="968486">
                <a:moveTo>
                  <a:pt x="0" y="161418"/>
                </a:moveTo>
                <a:cubicBezTo>
                  <a:pt x="0" y="118607"/>
                  <a:pt x="17007" y="77550"/>
                  <a:pt x="47278" y="47278"/>
                </a:cubicBezTo>
                <a:cubicBezTo>
                  <a:pt x="77550" y="17006"/>
                  <a:pt x="118607" y="0"/>
                  <a:pt x="161418" y="0"/>
                </a:cubicBezTo>
                <a:lnTo>
                  <a:pt x="1782798" y="0"/>
                </a:lnTo>
                <a:cubicBezTo>
                  <a:pt x="1825609" y="0"/>
                  <a:pt x="1866666" y="17007"/>
                  <a:pt x="1896938" y="47278"/>
                </a:cubicBezTo>
                <a:cubicBezTo>
                  <a:pt x="1927210" y="77550"/>
                  <a:pt x="1944216" y="118607"/>
                  <a:pt x="1944216" y="161418"/>
                </a:cubicBezTo>
                <a:lnTo>
                  <a:pt x="1944216" y="807068"/>
                </a:lnTo>
                <a:cubicBezTo>
                  <a:pt x="1944216" y="849879"/>
                  <a:pt x="1927209" y="890936"/>
                  <a:pt x="1896938" y="921208"/>
                </a:cubicBezTo>
                <a:cubicBezTo>
                  <a:pt x="1866666" y="951480"/>
                  <a:pt x="1825609" y="968486"/>
                  <a:pt x="1782798" y="968486"/>
                </a:cubicBezTo>
                <a:lnTo>
                  <a:pt x="161418" y="968486"/>
                </a:lnTo>
                <a:cubicBezTo>
                  <a:pt x="118607" y="968486"/>
                  <a:pt x="77550" y="951479"/>
                  <a:pt x="47278" y="921208"/>
                </a:cubicBezTo>
                <a:cubicBezTo>
                  <a:pt x="17006" y="890936"/>
                  <a:pt x="0" y="849879"/>
                  <a:pt x="0" y="807068"/>
                </a:cubicBezTo>
                <a:lnTo>
                  <a:pt x="0" y="1614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4438" tIns="115858" rIns="184438" bIns="115858" anchor="ctr"/>
          <a:lstStyle/>
          <a:p>
            <a:pPr algn="ctr" defTabSz="1600200">
              <a:lnSpc>
                <a:spcPct val="90000"/>
              </a:lnSpc>
              <a:spcAft>
                <a:spcPct val="35000"/>
              </a:spcAft>
              <a:defRPr/>
            </a:pPr>
            <a:r>
              <a:rPr lang="zh-TW" altLang="en-US" sz="3600">
                <a:solidFill>
                  <a:schemeClr val="bg1"/>
                </a:solidFill>
                <a:latin typeface="微軟正黑體" charset="0"/>
                <a:ea typeface="微軟正黑體" charset="0"/>
                <a:cs typeface="微軟正黑體" charset="0"/>
              </a:rPr>
              <a:t>步驟一</a:t>
            </a:r>
          </a:p>
        </p:txBody>
      </p:sp>
      <p:sp>
        <p:nvSpPr>
          <p:cNvPr id="11" name="手繪多邊形 10"/>
          <p:cNvSpPr/>
          <p:nvPr/>
        </p:nvSpPr>
        <p:spPr>
          <a:xfrm>
            <a:off x="2339975" y="2487613"/>
            <a:ext cx="3455988" cy="776287"/>
          </a:xfrm>
          <a:custGeom>
            <a:avLst/>
            <a:gdLst>
              <a:gd name="connsiteX0" fmla="*/ 129134 w 774789"/>
              <a:gd name="connsiteY0" fmla="*/ 0 h 3456384"/>
              <a:gd name="connsiteX1" fmla="*/ 645655 w 774789"/>
              <a:gd name="connsiteY1" fmla="*/ 0 h 3456384"/>
              <a:gd name="connsiteX2" fmla="*/ 736967 w 774789"/>
              <a:gd name="connsiteY2" fmla="*/ 37823 h 3456384"/>
              <a:gd name="connsiteX3" fmla="*/ 774789 w 774789"/>
              <a:gd name="connsiteY3" fmla="*/ 129135 h 3456384"/>
              <a:gd name="connsiteX4" fmla="*/ 774789 w 774789"/>
              <a:gd name="connsiteY4" fmla="*/ 3456384 h 3456384"/>
              <a:gd name="connsiteX5" fmla="*/ 774789 w 774789"/>
              <a:gd name="connsiteY5" fmla="*/ 3456384 h 3456384"/>
              <a:gd name="connsiteX6" fmla="*/ 774789 w 774789"/>
              <a:gd name="connsiteY6" fmla="*/ 3456384 h 3456384"/>
              <a:gd name="connsiteX7" fmla="*/ 0 w 774789"/>
              <a:gd name="connsiteY7" fmla="*/ 3456384 h 3456384"/>
              <a:gd name="connsiteX8" fmla="*/ 0 w 774789"/>
              <a:gd name="connsiteY8" fmla="*/ 3456384 h 3456384"/>
              <a:gd name="connsiteX9" fmla="*/ 0 w 774789"/>
              <a:gd name="connsiteY9" fmla="*/ 3456384 h 3456384"/>
              <a:gd name="connsiteX10" fmla="*/ 0 w 774789"/>
              <a:gd name="connsiteY10" fmla="*/ 129134 h 3456384"/>
              <a:gd name="connsiteX11" fmla="*/ 37823 w 774789"/>
              <a:gd name="connsiteY11" fmla="*/ 37822 h 3456384"/>
              <a:gd name="connsiteX12" fmla="*/ 129135 w 774789"/>
              <a:gd name="connsiteY12" fmla="*/ 0 h 3456384"/>
              <a:gd name="connsiteX13" fmla="*/ 129134 w 774789"/>
              <a:gd name="connsiteY13" fmla="*/ 0 h 345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789" h="3456384">
                <a:moveTo>
                  <a:pt x="774789" y="576077"/>
                </a:moveTo>
                <a:lnTo>
                  <a:pt x="774789" y="2880307"/>
                </a:lnTo>
                <a:cubicBezTo>
                  <a:pt x="774789" y="3033090"/>
                  <a:pt x="771739" y="3179618"/>
                  <a:pt x="766310" y="3287656"/>
                </a:cubicBezTo>
                <a:cubicBezTo>
                  <a:pt x="760882" y="3395689"/>
                  <a:pt x="753519" y="3456382"/>
                  <a:pt x="745842" y="3456382"/>
                </a:cubicBezTo>
                <a:lnTo>
                  <a:pt x="0" y="3456382"/>
                </a:lnTo>
                <a:lnTo>
                  <a:pt x="0" y="3456382"/>
                </a:lnTo>
                <a:lnTo>
                  <a:pt x="0" y="3456382"/>
                </a:lnTo>
                <a:lnTo>
                  <a:pt x="0" y="2"/>
                </a:lnTo>
                <a:lnTo>
                  <a:pt x="0" y="2"/>
                </a:lnTo>
                <a:lnTo>
                  <a:pt x="0" y="2"/>
                </a:lnTo>
                <a:lnTo>
                  <a:pt x="745842" y="2"/>
                </a:lnTo>
                <a:cubicBezTo>
                  <a:pt x="753519" y="2"/>
                  <a:pt x="760882" y="60695"/>
                  <a:pt x="766311" y="168733"/>
                </a:cubicBezTo>
                <a:cubicBezTo>
                  <a:pt x="771739" y="276766"/>
                  <a:pt x="774789" y="423294"/>
                  <a:pt x="774789" y="576081"/>
                </a:cubicBezTo>
                <a:lnTo>
                  <a:pt x="774789" y="576077"/>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20981" tIns="148312" rIns="258802" bIns="148313" anchor="ctr"/>
          <a:lstStyle/>
          <a:p>
            <a:pPr marL="228600" lvl="1" indent="-228600" defTabSz="1066800">
              <a:lnSpc>
                <a:spcPct val="90000"/>
              </a:lnSpc>
              <a:spcAft>
                <a:spcPct val="15000"/>
              </a:spcAft>
              <a:buFontTx/>
              <a:buChar char="•"/>
              <a:defRPr/>
            </a:pPr>
            <a:r>
              <a:rPr lang="zh-TW" altLang="en-US">
                <a:solidFill>
                  <a:schemeClr val="tx1"/>
                </a:solidFill>
                <a:latin typeface="微軟正黑體" charset="0"/>
                <a:ea typeface="微軟正黑體" charset="0"/>
                <a:cs typeface="新細明體" charset="0"/>
              </a:rPr>
              <a:t>找出每段文章中最重要的一句話。</a:t>
            </a:r>
          </a:p>
        </p:txBody>
      </p:sp>
      <p:sp>
        <p:nvSpPr>
          <p:cNvPr id="12" name="手繪多邊形 11"/>
          <p:cNvSpPr/>
          <p:nvPr/>
        </p:nvSpPr>
        <p:spPr>
          <a:xfrm>
            <a:off x="395288" y="2360613"/>
            <a:ext cx="1944687" cy="968375"/>
          </a:xfrm>
          <a:custGeom>
            <a:avLst/>
            <a:gdLst>
              <a:gd name="connsiteX0" fmla="*/ 0 w 1944216"/>
              <a:gd name="connsiteY0" fmla="*/ 161418 h 968486"/>
              <a:gd name="connsiteX1" fmla="*/ 47278 w 1944216"/>
              <a:gd name="connsiteY1" fmla="*/ 47278 h 968486"/>
              <a:gd name="connsiteX2" fmla="*/ 161418 w 1944216"/>
              <a:gd name="connsiteY2" fmla="*/ 0 h 968486"/>
              <a:gd name="connsiteX3" fmla="*/ 1782798 w 1944216"/>
              <a:gd name="connsiteY3" fmla="*/ 0 h 968486"/>
              <a:gd name="connsiteX4" fmla="*/ 1896938 w 1944216"/>
              <a:gd name="connsiteY4" fmla="*/ 47278 h 968486"/>
              <a:gd name="connsiteX5" fmla="*/ 1944216 w 1944216"/>
              <a:gd name="connsiteY5" fmla="*/ 161418 h 968486"/>
              <a:gd name="connsiteX6" fmla="*/ 1944216 w 1944216"/>
              <a:gd name="connsiteY6" fmla="*/ 807068 h 968486"/>
              <a:gd name="connsiteX7" fmla="*/ 1896938 w 1944216"/>
              <a:gd name="connsiteY7" fmla="*/ 921208 h 968486"/>
              <a:gd name="connsiteX8" fmla="*/ 1782798 w 1944216"/>
              <a:gd name="connsiteY8" fmla="*/ 968486 h 968486"/>
              <a:gd name="connsiteX9" fmla="*/ 161418 w 1944216"/>
              <a:gd name="connsiteY9" fmla="*/ 968486 h 968486"/>
              <a:gd name="connsiteX10" fmla="*/ 47278 w 1944216"/>
              <a:gd name="connsiteY10" fmla="*/ 921208 h 968486"/>
              <a:gd name="connsiteX11" fmla="*/ 0 w 1944216"/>
              <a:gd name="connsiteY11" fmla="*/ 807068 h 968486"/>
              <a:gd name="connsiteX12" fmla="*/ 0 w 1944216"/>
              <a:gd name="connsiteY12" fmla="*/ 161418 h 9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4216" h="968486">
                <a:moveTo>
                  <a:pt x="0" y="161418"/>
                </a:moveTo>
                <a:cubicBezTo>
                  <a:pt x="0" y="118607"/>
                  <a:pt x="17007" y="77550"/>
                  <a:pt x="47278" y="47278"/>
                </a:cubicBezTo>
                <a:cubicBezTo>
                  <a:pt x="77550" y="17006"/>
                  <a:pt x="118607" y="0"/>
                  <a:pt x="161418" y="0"/>
                </a:cubicBezTo>
                <a:lnTo>
                  <a:pt x="1782798" y="0"/>
                </a:lnTo>
                <a:cubicBezTo>
                  <a:pt x="1825609" y="0"/>
                  <a:pt x="1866666" y="17007"/>
                  <a:pt x="1896938" y="47278"/>
                </a:cubicBezTo>
                <a:cubicBezTo>
                  <a:pt x="1927210" y="77550"/>
                  <a:pt x="1944216" y="118607"/>
                  <a:pt x="1944216" y="161418"/>
                </a:cubicBezTo>
                <a:lnTo>
                  <a:pt x="1944216" y="807068"/>
                </a:lnTo>
                <a:cubicBezTo>
                  <a:pt x="1944216" y="849879"/>
                  <a:pt x="1927209" y="890936"/>
                  <a:pt x="1896938" y="921208"/>
                </a:cubicBezTo>
                <a:cubicBezTo>
                  <a:pt x="1866666" y="951480"/>
                  <a:pt x="1825609" y="968486"/>
                  <a:pt x="1782798" y="968486"/>
                </a:cubicBezTo>
                <a:lnTo>
                  <a:pt x="161418" y="968486"/>
                </a:lnTo>
                <a:cubicBezTo>
                  <a:pt x="118607" y="968486"/>
                  <a:pt x="77550" y="951479"/>
                  <a:pt x="47278" y="921208"/>
                </a:cubicBezTo>
                <a:cubicBezTo>
                  <a:pt x="17006" y="890936"/>
                  <a:pt x="0" y="849879"/>
                  <a:pt x="0" y="807068"/>
                </a:cubicBezTo>
                <a:lnTo>
                  <a:pt x="0" y="1614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4438" tIns="115858" rIns="184438" bIns="115858" anchor="ctr"/>
          <a:lstStyle/>
          <a:p>
            <a:pPr algn="ctr" defTabSz="1600200">
              <a:lnSpc>
                <a:spcPct val="90000"/>
              </a:lnSpc>
              <a:spcAft>
                <a:spcPct val="35000"/>
              </a:spcAft>
              <a:defRPr/>
            </a:pPr>
            <a:r>
              <a:rPr lang="zh-TW" altLang="en-US" sz="3600">
                <a:solidFill>
                  <a:schemeClr val="bg1"/>
                </a:solidFill>
                <a:latin typeface="微軟正黑體" charset="0"/>
                <a:ea typeface="微軟正黑體" charset="0"/>
                <a:cs typeface="微軟正黑體" charset="0"/>
              </a:rPr>
              <a:t>步驟二</a:t>
            </a:r>
          </a:p>
        </p:txBody>
      </p:sp>
      <p:sp>
        <p:nvSpPr>
          <p:cNvPr id="13" name="手繪多邊形 12"/>
          <p:cNvSpPr/>
          <p:nvPr/>
        </p:nvSpPr>
        <p:spPr>
          <a:xfrm>
            <a:off x="2339975" y="3473450"/>
            <a:ext cx="3455988" cy="774700"/>
          </a:xfrm>
          <a:custGeom>
            <a:avLst/>
            <a:gdLst>
              <a:gd name="connsiteX0" fmla="*/ 129134 w 774789"/>
              <a:gd name="connsiteY0" fmla="*/ 0 h 3456384"/>
              <a:gd name="connsiteX1" fmla="*/ 645655 w 774789"/>
              <a:gd name="connsiteY1" fmla="*/ 0 h 3456384"/>
              <a:gd name="connsiteX2" fmla="*/ 736967 w 774789"/>
              <a:gd name="connsiteY2" fmla="*/ 37823 h 3456384"/>
              <a:gd name="connsiteX3" fmla="*/ 774789 w 774789"/>
              <a:gd name="connsiteY3" fmla="*/ 129135 h 3456384"/>
              <a:gd name="connsiteX4" fmla="*/ 774789 w 774789"/>
              <a:gd name="connsiteY4" fmla="*/ 3456384 h 3456384"/>
              <a:gd name="connsiteX5" fmla="*/ 774789 w 774789"/>
              <a:gd name="connsiteY5" fmla="*/ 3456384 h 3456384"/>
              <a:gd name="connsiteX6" fmla="*/ 774789 w 774789"/>
              <a:gd name="connsiteY6" fmla="*/ 3456384 h 3456384"/>
              <a:gd name="connsiteX7" fmla="*/ 0 w 774789"/>
              <a:gd name="connsiteY7" fmla="*/ 3456384 h 3456384"/>
              <a:gd name="connsiteX8" fmla="*/ 0 w 774789"/>
              <a:gd name="connsiteY8" fmla="*/ 3456384 h 3456384"/>
              <a:gd name="connsiteX9" fmla="*/ 0 w 774789"/>
              <a:gd name="connsiteY9" fmla="*/ 3456384 h 3456384"/>
              <a:gd name="connsiteX10" fmla="*/ 0 w 774789"/>
              <a:gd name="connsiteY10" fmla="*/ 129134 h 3456384"/>
              <a:gd name="connsiteX11" fmla="*/ 37823 w 774789"/>
              <a:gd name="connsiteY11" fmla="*/ 37822 h 3456384"/>
              <a:gd name="connsiteX12" fmla="*/ 129135 w 774789"/>
              <a:gd name="connsiteY12" fmla="*/ 0 h 3456384"/>
              <a:gd name="connsiteX13" fmla="*/ 129134 w 774789"/>
              <a:gd name="connsiteY13" fmla="*/ 0 h 345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789" h="3456384">
                <a:moveTo>
                  <a:pt x="774789" y="576077"/>
                </a:moveTo>
                <a:lnTo>
                  <a:pt x="774789" y="2880307"/>
                </a:lnTo>
                <a:cubicBezTo>
                  <a:pt x="774789" y="3033090"/>
                  <a:pt x="771739" y="3179618"/>
                  <a:pt x="766310" y="3287656"/>
                </a:cubicBezTo>
                <a:cubicBezTo>
                  <a:pt x="760882" y="3395689"/>
                  <a:pt x="753519" y="3456382"/>
                  <a:pt x="745842" y="3456382"/>
                </a:cubicBezTo>
                <a:lnTo>
                  <a:pt x="0" y="3456382"/>
                </a:lnTo>
                <a:lnTo>
                  <a:pt x="0" y="3456382"/>
                </a:lnTo>
                <a:lnTo>
                  <a:pt x="0" y="3456382"/>
                </a:lnTo>
                <a:lnTo>
                  <a:pt x="0" y="2"/>
                </a:lnTo>
                <a:lnTo>
                  <a:pt x="0" y="2"/>
                </a:lnTo>
                <a:lnTo>
                  <a:pt x="0" y="2"/>
                </a:lnTo>
                <a:lnTo>
                  <a:pt x="745842" y="2"/>
                </a:lnTo>
                <a:cubicBezTo>
                  <a:pt x="753519" y="2"/>
                  <a:pt x="760882" y="60695"/>
                  <a:pt x="766311" y="168733"/>
                </a:cubicBezTo>
                <a:cubicBezTo>
                  <a:pt x="771739" y="276766"/>
                  <a:pt x="774789" y="423294"/>
                  <a:pt x="774789" y="576081"/>
                </a:cubicBezTo>
                <a:lnTo>
                  <a:pt x="774789" y="576077"/>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20981" tIns="148312" rIns="258802" bIns="148313" anchor="ctr"/>
          <a:lstStyle/>
          <a:p>
            <a:pPr marL="228600" lvl="1" indent="-228600" defTabSz="1066800">
              <a:lnSpc>
                <a:spcPct val="90000"/>
              </a:lnSpc>
              <a:spcAft>
                <a:spcPct val="15000"/>
              </a:spcAft>
              <a:buFontTx/>
              <a:buChar char="•"/>
              <a:defRPr/>
            </a:pPr>
            <a:r>
              <a:rPr lang="zh-TW" altLang="en-US" dirty="0">
                <a:solidFill>
                  <a:schemeClr val="tx1"/>
                </a:solidFill>
                <a:latin typeface="微軟正黑體" charset="0"/>
                <a:ea typeface="微軟正黑體" charset="0"/>
                <a:cs typeface="新細明體" charset="0"/>
              </a:rPr>
              <a:t>刪除細節及重複訊息。</a:t>
            </a:r>
          </a:p>
        </p:txBody>
      </p:sp>
      <p:sp>
        <p:nvSpPr>
          <p:cNvPr id="14" name="手繪多邊形 13"/>
          <p:cNvSpPr/>
          <p:nvPr/>
        </p:nvSpPr>
        <p:spPr>
          <a:xfrm>
            <a:off x="395288" y="3376613"/>
            <a:ext cx="1944687" cy="968375"/>
          </a:xfrm>
          <a:custGeom>
            <a:avLst/>
            <a:gdLst>
              <a:gd name="connsiteX0" fmla="*/ 0 w 1944216"/>
              <a:gd name="connsiteY0" fmla="*/ 161418 h 968486"/>
              <a:gd name="connsiteX1" fmla="*/ 47278 w 1944216"/>
              <a:gd name="connsiteY1" fmla="*/ 47278 h 968486"/>
              <a:gd name="connsiteX2" fmla="*/ 161418 w 1944216"/>
              <a:gd name="connsiteY2" fmla="*/ 0 h 968486"/>
              <a:gd name="connsiteX3" fmla="*/ 1782798 w 1944216"/>
              <a:gd name="connsiteY3" fmla="*/ 0 h 968486"/>
              <a:gd name="connsiteX4" fmla="*/ 1896938 w 1944216"/>
              <a:gd name="connsiteY4" fmla="*/ 47278 h 968486"/>
              <a:gd name="connsiteX5" fmla="*/ 1944216 w 1944216"/>
              <a:gd name="connsiteY5" fmla="*/ 161418 h 968486"/>
              <a:gd name="connsiteX6" fmla="*/ 1944216 w 1944216"/>
              <a:gd name="connsiteY6" fmla="*/ 807068 h 968486"/>
              <a:gd name="connsiteX7" fmla="*/ 1896938 w 1944216"/>
              <a:gd name="connsiteY7" fmla="*/ 921208 h 968486"/>
              <a:gd name="connsiteX8" fmla="*/ 1782798 w 1944216"/>
              <a:gd name="connsiteY8" fmla="*/ 968486 h 968486"/>
              <a:gd name="connsiteX9" fmla="*/ 161418 w 1944216"/>
              <a:gd name="connsiteY9" fmla="*/ 968486 h 968486"/>
              <a:gd name="connsiteX10" fmla="*/ 47278 w 1944216"/>
              <a:gd name="connsiteY10" fmla="*/ 921208 h 968486"/>
              <a:gd name="connsiteX11" fmla="*/ 0 w 1944216"/>
              <a:gd name="connsiteY11" fmla="*/ 807068 h 968486"/>
              <a:gd name="connsiteX12" fmla="*/ 0 w 1944216"/>
              <a:gd name="connsiteY12" fmla="*/ 161418 h 9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4216" h="968486">
                <a:moveTo>
                  <a:pt x="0" y="161418"/>
                </a:moveTo>
                <a:cubicBezTo>
                  <a:pt x="0" y="118607"/>
                  <a:pt x="17007" y="77550"/>
                  <a:pt x="47278" y="47278"/>
                </a:cubicBezTo>
                <a:cubicBezTo>
                  <a:pt x="77550" y="17006"/>
                  <a:pt x="118607" y="0"/>
                  <a:pt x="161418" y="0"/>
                </a:cubicBezTo>
                <a:lnTo>
                  <a:pt x="1782798" y="0"/>
                </a:lnTo>
                <a:cubicBezTo>
                  <a:pt x="1825609" y="0"/>
                  <a:pt x="1866666" y="17007"/>
                  <a:pt x="1896938" y="47278"/>
                </a:cubicBezTo>
                <a:cubicBezTo>
                  <a:pt x="1927210" y="77550"/>
                  <a:pt x="1944216" y="118607"/>
                  <a:pt x="1944216" y="161418"/>
                </a:cubicBezTo>
                <a:lnTo>
                  <a:pt x="1944216" y="807068"/>
                </a:lnTo>
                <a:cubicBezTo>
                  <a:pt x="1944216" y="849879"/>
                  <a:pt x="1927209" y="890936"/>
                  <a:pt x="1896938" y="921208"/>
                </a:cubicBezTo>
                <a:cubicBezTo>
                  <a:pt x="1866666" y="951480"/>
                  <a:pt x="1825609" y="968486"/>
                  <a:pt x="1782798" y="968486"/>
                </a:cubicBezTo>
                <a:lnTo>
                  <a:pt x="161418" y="968486"/>
                </a:lnTo>
                <a:cubicBezTo>
                  <a:pt x="118607" y="968486"/>
                  <a:pt x="77550" y="951479"/>
                  <a:pt x="47278" y="921208"/>
                </a:cubicBezTo>
                <a:cubicBezTo>
                  <a:pt x="17006" y="890936"/>
                  <a:pt x="0" y="849879"/>
                  <a:pt x="0" y="807068"/>
                </a:cubicBezTo>
                <a:lnTo>
                  <a:pt x="0" y="1614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4438" tIns="115858" rIns="184438" bIns="115858" anchor="ctr"/>
          <a:lstStyle/>
          <a:p>
            <a:pPr algn="ctr" defTabSz="1422400">
              <a:lnSpc>
                <a:spcPct val="90000"/>
              </a:lnSpc>
              <a:spcAft>
                <a:spcPct val="35000"/>
              </a:spcAft>
              <a:defRPr/>
            </a:pPr>
            <a:r>
              <a:rPr lang="zh-TW" altLang="en-US" sz="3600">
                <a:solidFill>
                  <a:schemeClr val="bg1"/>
                </a:solidFill>
                <a:latin typeface="微軟正黑體" charset="0"/>
                <a:ea typeface="微軟正黑體" charset="0"/>
                <a:cs typeface="微軟正黑體" charset="0"/>
              </a:rPr>
              <a:t>步驟三</a:t>
            </a:r>
          </a:p>
        </p:txBody>
      </p:sp>
      <p:sp>
        <p:nvSpPr>
          <p:cNvPr id="15" name="手繪多邊形 14"/>
          <p:cNvSpPr/>
          <p:nvPr/>
        </p:nvSpPr>
        <p:spPr>
          <a:xfrm>
            <a:off x="2339975" y="4491038"/>
            <a:ext cx="3455988" cy="774700"/>
          </a:xfrm>
          <a:custGeom>
            <a:avLst/>
            <a:gdLst>
              <a:gd name="connsiteX0" fmla="*/ 129134 w 774789"/>
              <a:gd name="connsiteY0" fmla="*/ 0 h 3456384"/>
              <a:gd name="connsiteX1" fmla="*/ 645655 w 774789"/>
              <a:gd name="connsiteY1" fmla="*/ 0 h 3456384"/>
              <a:gd name="connsiteX2" fmla="*/ 736967 w 774789"/>
              <a:gd name="connsiteY2" fmla="*/ 37823 h 3456384"/>
              <a:gd name="connsiteX3" fmla="*/ 774789 w 774789"/>
              <a:gd name="connsiteY3" fmla="*/ 129135 h 3456384"/>
              <a:gd name="connsiteX4" fmla="*/ 774789 w 774789"/>
              <a:gd name="connsiteY4" fmla="*/ 3456384 h 3456384"/>
              <a:gd name="connsiteX5" fmla="*/ 774789 w 774789"/>
              <a:gd name="connsiteY5" fmla="*/ 3456384 h 3456384"/>
              <a:gd name="connsiteX6" fmla="*/ 774789 w 774789"/>
              <a:gd name="connsiteY6" fmla="*/ 3456384 h 3456384"/>
              <a:gd name="connsiteX7" fmla="*/ 0 w 774789"/>
              <a:gd name="connsiteY7" fmla="*/ 3456384 h 3456384"/>
              <a:gd name="connsiteX8" fmla="*/ 0 w 774789"/>
              <a:gd name="connsiteY8" fmla="*/ 3456384 h 3456384"/>
              <a:gd name="connsiteX9" fmla="*/ 0 w 774789"/>
              <a:gd name="connsiteY9" fmla="*/ 3456384 h 3456384"/>
              <a:gd name="connsiteX10" fmla="*/ 0 w 774789"/>
              <a:gd name="connsiteY10" fmla="*/ 129134 h 3456384"/>
              <a:gd name="connsiteX11" fmla="*/ 37823 w 774789"/>
              <a:gd name="connsiteY11" fmla="*/ 37822 h 3456384"/>
              <a:gd name="connsiteX12" fmla="*/ 129135 w 774789"/>
              <a:gd name="connsiteY12" fmla="*/ 0 h 3456384"/>
              <a:gd name="connsiteX13" fmla="*/ 129134 w 774789"/>
              <a:gd name="connsiteY13" fmla="*/ 0 h 345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789" h="3456384">
                <a:moveTo>
                  <a:pt x="774789" y="576077"/>
                </a:moveTo>
                <a:lnTo>
                  <a:pt x="774789" y="2880307"/>
                </a:lnTo>
                <a:cubicBezTo>
                  <a:pt x="774789" y="3033090"/>
                  <a:pt x="771739" y="3179618"/>
                  <a:pt x="766310" y="3287656"/>
                </a:cubicBezTo>
                <a:cubicBezTo>
                  <a:pt x="760882" y="3395689"/>
                  <a:pt x="753519" y="3456382"/>
                  <a:pt x="745842" y="3456382"/>
                </a:cubicBezTo>
                <a:lnTo>
                  <a:pt x="0" y="3456382"/>
                </a:lnTo>
                <a:lnTo>
                  <a:pt x="0" y="3456382"/>
                </a:lnTo>
                <a:lnTo>
                  <a:pt x="0" y="3456382"/>
                </a:lnTo>
                <a:lnTo>
                  <a:pt x="0" y="2"/>
                </a:lnTo>
                <a:lnTo>
                  <a:pt x="0" y="2"/>
                </a:lnTo>
                <a:lnTo>
                  <a:pt x="0" y="2"/>
                </a:lnTo>
                <a:lnTo>
                  <a:pt x="745842" y="2"/>
                </a:lnTo>
                <a:cubicBezTo>
                  <a:pt x="753519" y="2"/>
                  <a:pt x="760882" y="60695"/>
                  <a:pt x="766311" y="168733"/>
                </a:cubicBezTo>
                <a:cubicBezTo>
                  <a:pt x="771739" y="276766"/>
                  <a:pt x="774789" y="423294"/>
                  <a:pt x="774789" y="576081"/>
                </a:cubicBezTo>
                <a:lnTo>
                  <a:pt x="774789" y="576077"/>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6681" tIns="91162" rIns="144502" bIns="91163" anchor="ctr"/>
          <a:lstStyle/>
          <a:p>
            <a:pPr marL="285750" lvl="1" indent="-285750" defTabSz="1244600">
              <a:lnSpc>
                <a:spcPct val="90000"/>
              </a:lnSpc>
              <a:spcAft>
                <a:spcPct val="15000"/>
              </a:spcAft>
              <a:buFontTx/>
              <a:buChar char="•"/>
              <a:defRPr/>
            </a:pPr>
            <a:r>
              <a:rPr lang="zh-TW" altLang="en-US">
                <a:solidFill>
                  <a:srgbClr val="000000"/>
                </a:solidFill>
                <a:latin typeface="微軟正黑體" charset="0"/>
                <a:ea typeface="微軟正黑體" charset="0"/>
                <a:cs typeface="微軟正黑體" charset="0"/>
              </a:rPr>
              <a:t>  歸納成主題句。</a:t>
            </a:r>
          </a:p>
        </p:txBody>
      </p:sp>
      <p:sp>
        <p:nvSpPr>
          <p:cNvPr id="16" name="手繪多邊形 15"/>
          <p:cNvSpPr/>
          <p:nvPr/>
        </p:nvSpPr>
        <p:spPr>
          <a:xfrm>
            <a:off x="395288" y="4394200"/>
            <a:ext cx="1944687" cy="968375"/>
          </a:xfrm>
          <a:custGeom>
            <a:avLst/>
            <a:gdLst>
              <a:gd name="connsiteX0" fmla="*/ 0 w 1944216"/>
              <a:gd name="connsiteY0" fmla="*/ 161418 h 968486"/>
              <a:gd name="connsiteX1" fmla="*/ 47278 w 1944216"/>
              <a:gd name="connsiteY1" fmla="*/ 47278 h 968486"/>
              <a:gd name="connsiteX2" fmla="*/ 161418 w 1944216"/>
              <a:gd name="connsiteY2" fmla="*/ 0 h 968486"/>
              <a:gd name="connsiteX3" fmla="*/ 1782798 w 1944216"/>
              <a:gd name="connsiteY3" fmla="*/ 0 h 968486"/>
              <a:gd name="connsiteX4" fmla="*/ 1896938 w 1944216"/>
              <a:gd name="connsiteY4" fmla="*/ 47278 h 968486"/>
              <a:gd name="connsiteX5" fmla="*/ 1944216 w 1944216"/>
              <a:gd name="connsiteY5" fmla="*/ 161418 h 968486"/>
              <a:gd name="connsiteX6" fmla="*/ 1944216 w 1944216"/>
              <a:gd name="connsiteY6" fmla="*/ 807068 h 968486"/>
              <a:gd name="connsiteX7" fmla="*/ 1896938 w 1944216"/>
              <a:gd name="connsiteY7" fmla="*/ 921208 h 968486"/>
              <a:gd name="connsiteX8" fmla="*/ 1782798 w 1944216"/>
              <a:gd name="connsiteY8" fmla="*/ 968486 h 968486"/>
              <a:gd name="connsiteX9" fmla="*/ 161418 w 1944216"/>
              <a:gd name="connsiteY9" fmla="*/ 968486 h 968486"/>
              <a:gd name="connsiteX10" fmla="*/ 47278 w 1944216"/>
              <a:gd name="connsiteY10" fmla="*/ 921208 h 968486"/>
              <a:gd name="connsiteX11" fmla="*/ 0 w 1944216"/>
              <a:gd name="connsiteY11" fmla="*/ 807068 h 968486"/>
              <a:gd name="connsiteX12" fmla="*/ 0 w 1944216"/>
              <a:gd name="connsiteY12" fmla="*/ 161418 h 9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4216" h="968486">
                <a:moveTo>
                  <a:pt x="0" y="161418"/>
                </a:moveTo>
                <a:cubicBezTo>
                  <a:pt x="0" y="118607"/>
                  <a:pt x="17007" y="77550"/>
                  <a:pt x="47278" y="47278"/>
                </a:cubicBezTo>
                <a:cubicBezTo>
                  <a:pt x="77550" y="17006"/>
                  <a:pt x="118607" y="0"/>
                  <a:pt x="161418" y="0"/>
                </a:cubicBezTo>
                <a:lnTo>
                  <a:pt x="1782798" y="0"/>
                </a:lnTo>
                <a:cubicBezTo>
                  <a:pt x="1825609" y="0"/>
                  <a:pt x="1866666" y="17007"/>
                  <a:pt x="1896938" y="47278"/>
                </a:cubicBezTo>
                <a:cubicBezTo>
                  <a:pt x="1927210" y="77550"/>
                  <a:pt x="1944216" y="118607"/>
                  <a:pt x="1944216" y="161418"/>
                </a:cubicBezTo>
                <a:lnTo>
                  <a:pt x="1944216" y="807068"/>
                </a:lnTo>
                <a:cubicBezTo>
                  <a:pt x="1944216" y="849879"/>
                  <a:pt x="1927209" y="890936"/>
                  <a:pt x="1896938" y="921208"/>
                </a:cubicBezTo>
                <a:cubicBezTo>
                  <a:pt x="1866666" y="951480"/>
                  <a:pt x="1825609" y="968486"/>
                  <a:pt x="1782798" y="968486"/>
                </a:cubicBezTo>
                <a:lnTo>
                  <a:pt x="161418" y="968486"/>
                </a:lnTo>
                <a:cubicBezTo>
                  <a:pt x="118607" y="968486"/>
                  <a:pt x="77550" y="951479"/>
                  <a:pt x="47278" y="921208"/>
                </a:cubicBezTo>
                <a:cubicBezTo>
                  <a:pt x="17006" y="890936"/>
                  <a:pt x="0" y="849879"/>
                  <a:pt x="0" y="807068"/>
                </a:cubicBezTo>
                <a:lnTo>
                  <a:pt x="0" y="1614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4438" tIns="115858" rIns="184438" bIns="115858" anchor="ctr"/>
          <a:lstStyle/>
          <a:p>
            <a:pPr algn="ctr" defTabSz="1600200">
              <a:lnSpc>
                <a:spcPct val="90000"/>
              </a:lnSpc>
              <a:spcAft>
                <a:spcPct val="35000"/>
              </a:spcAft>
              <a:defRPr/>
            </a:pPr>
            <a:r>
              <a:rPr lang="zh-TW" altLang="en-US" sz="3600">
                <a:solidFill>
                  <a:srgbClr val="FFFFFF"/>
                </a:solidFill>
                <a:latin typeface="微軟正黑體" charset="0"/>
                <a:ea typeface="微軟正黑體" charset="0"/>
                <a:cs typeface="微軟正黑體" charset="0"/>
              </a:rPr>
              <a:t>步驟四</a:t>
            </a:r>
          </a:p>
        </p:txBody>
      </p:sp>
      <p:sp>
        <p:nvSpPr>
          <p:cNvPr id="17" name="手繪多邊形 16"/>
          <p:cNvSpPr/>
          <p:nvPr/>
        </p:nvSpPr>
        <p:spPr>
          <a:xfrm>
            <a:off x="2339975" y="5507038"/>
            <a:ext cx="3455988" cy="774700"/>
          </a:xfrm>
          <a:custGeom>
            <a:avLst/>
            <a:gdLst>
              <a:gd name="connsiteX0" fmla="*/ 129134 w 774789"/>
              <a:gd name="connsiteY0" fmla="*/ 0 h 3456384"/>
              <a:gd name="connsiteX1" fmla="*/ 645655 w 774789"/>
              <a:gd name="connsiteY1" fmla="*/ 0 h 3456384"/>
              <a:gd name="connsiteX2" fmla="*/ 736967 w 774789"/>
              <a:gd name="connsiteY2" fmla="*/ 37823 h 3456384"/>
              <a:gd name="connsiteX3" fmla="*/ 774789 w 774789"/>
              <a:gd name="connsiteY3" fmla="*/ 129135 h 3456384"/>
              <a:gd name="connsiteX4" fmla="*/ 774789 w 774789"/>
              <a:gd name="connsiteY4" fmla="*/ 3456384 h 3456384"/>
              <a:gd name="connsiteX5" fmla="*/ 774789 w 774789"/>
              <a:gd name="connsiteY5" fmla="*/ 3456384 h 3456384"/>
              <a:gd name="connsiteX6" fmla="*/ 774789 w 774789"/>
              <a:gd name="connsiteY6" fmla="*/ 3456384 h 3456384"/>
              <a:gd name="connsiteX7" fmla="*/ 0 w 774789"/>
              <a:gd name="connsiteY7" fmla="*/ 3456384 h 3456384"/>
              <a:gd name="connsiteX8" fmla="*/ 0 w 774789"/>
              <a:gd name="connsiteY8" fmla="*/ 3456384 h 3456384"/>
              <a:gd name="connsiteX9" fmla="*/ 0 w 774789"/>
              <a:gd name="connsiteY9" fmla="*/ 3456384 h 3456384"/>
              <a:gd name="connsiteX10" fmla="*/ 0 w 774789"/>
              <a:gd name="connsiteY10" fmla="*/ 129134 h 3456384"/>
              <a:gd name="connsiteX11" fmla="*/ 37823 w 774789"/>
              <a:gd name="connsiteY11" fmla="*/ 37822 h 3456384"/>
              <a:gd name="connsiteX12" fmla="*/ 129135 w 774789"/>
              <a:gd name="connsiteY12" fmla="*/ 0 h 3456384"/>
              <a:gd name="connsiteX13" fmla="*/ 129134 w 774789"/>
              <a:gd name="connsiteY13" fmla="*/ 0 h 345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789" h="3456384">
                <a:moveTo>
                  <a:pt x="774789" y="576077"/>
                </a:moveTo>
                <a:lnTo>
                  <a:pt x="774789" y="2880307"/>
                </a:lnTo>
                <a:cubicBezTo>
                  <a:pt x="774789" y="3033090"/>
                  <a:pt x="771739" y="3179618"/>
                  <a:pt x="766310" y="3287656"/>
                </a:cubicBezTo>
                <a:cubicBezTo>
                  <a:pt x="760882" y="3395689"/>
                  <a:pt x="753519" y="3456382"/>
                  <a:pt x="745842" y="3456382"/>
                </a:cubicBezTo>
                <a:lnTo>
                  <a:pt x="0" y="3456382"/>
                </a:lnTo>
                <a:lnTo>
                  <a:pt x="0" y="3456382"/>
                </a:lnTo>
                <a:lnTo>
                  <a:pt x="0" y="3456382"/>
                </a:lnTo>
                <a:lnTo>
                  <a:pt x="0" y="2"/>
                </a:lnTo>
                <a:lnTo>
                  <a:pt x="0" y="2"/>
                </a:lnTo>
                <a:lnTo>
                  <a:pt x="0" y="2"/>
                </a:lnTo>
                <a:lnTo>
                  <a:pt x="745842" y="2"/>
                </a:lnTo>
                <a:cubicBezTo>
                  <a:pt x="753519" y="2"/>
                  <a:pt x="760882" y="60695"/>
                  <a:pt x="766311" y="168733"/>
                </a:cubicBezTo>
                <a:cubicBezTo>
                  <a:pt x="771739" y="276766"/>
                  <a:pt x="774789" y="423294"/>
                  <a:pt x="774789" y="576081"/>
                </a:cubicBezTo>
                <a:lnTo>
                  <a:pt x="774789" y="576077"/>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6681" tIns="91162" rIns="144502" bIns="91163" anchor="ctr"/>
          <a:lstStyle/>
          <a:p>
            <a:pPr marL="285750" lvl="1" indent="-285750" defTabSz="1244600">
              <a:lnSpc>
                <a:spcPct val="90000"/>
              </a:lnSpc>
              <a:spcAft>
                <a:spcPct val="15000"/>
              </a:spcAft>
              <a:buFontTx/>
              <a:buChar char="•"/>
              <a:defRPr/>
            </a:pPr>
            <a:r>
              <a:rPr lang="zh-TW" altLang="en-US">
                <a:solidFill>
                  <a:srgbClr val="000000"/>
                </a:solidFill>
                <a:ea typeface="新細明體" charset="0"/>
                <a:cs typeface="新細明體" charset="0"/>
              </a:rPr>
              <a:t>  </a:t>
            </a:r>
            <a:r>
              <a:rPr lang="zh-TW" altLang="en-US">
                <a:solidFill>
                  <a:srgbClr val="000000"/>
                </a:solidFill>
                <a:latin typeface="微軟正黑體" charset="0"/>
                <a:ea typeface="微軟正黑體" charset="0"/>
                <a:cs typeface="微軟正黑體" charset="0"/>
              </a:rPr>
              <a:t>評定摘要品質。</a:t>
            </a:r>
          </a:p>
        </p:txBody>
      </p:sp>
      <p:sp>
        <p:nvSpPr>
          <p:cNvPr id="18" name="手繪多邊形 17"/>
          <p:cNvSpPr/>
          <p:nvPr/>
        </p:nvSpPr>
        <p:spPr>
          <a:xfrm>
            <a:off x="395288" y="5410200"/>
            <a:ext cx="1944687" cy="968375"/>
          </a:xfrm>
          <a:custGeom>
            <a:avLst/>
            <a:gdLst>
              <a:gd name="connsiteX0" fmla="*/ 0 w 1944216"/>
              <a:gd name="connsiteY0" fmla="*/ 161418 h 968486"/>
              <a:gd name="connsiteX1" fmla="*/ 47278 w 1944216"/>
              <a:gd name="connsiteY1" fmla="*/ 47278 h 968486"/>
              <a:gd name="connsiteX2" fmla="*/ 161418 w 1944216"/>
              <a:gd name="connsiteY2" fmla="*/ 0 h 968486"/>
              <a:gd name="connsiteX3" fmla="*/ 1782798 w 1944216"/>
              <a:gd name="connsiteY3" fmla="*/ 0 h 968486"/>
              <a:gd name="connsiteX4" fmla="*/ 1896938 w 1944216"/>
              <a:gd name="connsiteY4" fmla="*/ 47278 h 968486"/>
              <a:gd name="connsiteX5" fmla="*/ 1944216 w 1944216"/>
              <a:gd name="connsiteY5" fmla="*/ 161418 h 968486"/>
              <a:gd name="connsiteX6" fmla="*/ 1944216 w 1944216"/>
              <a:gd name="connsiteY6" fmla="*/ 807068 h 968486"/>
              <a:gd name="connsiteX7" fmla="*/ 1896938 w 1944216"/>
              <a:gd name="connsiteY7" fmla="*/ 921208 h 968486"/>
              <a:gd name="connsiteX8" fmla="*/ 1782798 w 1944216"/>
              <a:gd name="connsiteY8" fmla="*/ 968486 h 968486"/>
              <a:gd name="connsiteX9" fmla="*/ 161418 w 1944216"/>
              <a:gd name="connsiteY9" fmla="*/ 968486 h 968486"/>
              <a:gd name="connsiteX10" fmla="*/ 47278 w 1944216"/>
              <a:gd name="connsiteY10" fmla="*/ 921208 h 968486"/>
              <a:gd name="connsiteX11" fmla="*/ 0 w 1944216"/>
              <a:gd name="connsiteY11" fmla="*/ 807068 h 968486"/>
              <a:gd name="connsiteX12" fmla="*/ 0 w 1944216"/>
              <a:gd name="connsiteY12" fmla="*/ 161418 h 9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4216" h="968486">
                <a:moveTo>
                  <a:pt x="0" y="161418"/>
                </a:moveTo>
                <a:cubicBezTo>
                  <a:pt x="0" y="118607"/>
                  <a:pt x="17007" y="77550"/>
                  <a:pt x="47278" y="47278"/>
                </a:cubicBezTo>
                <a:cubicBezTo>
                  <a:pt x="77550" y="17006"/>
                  <a:pt x="118607" y="0"/>
                  <a:pt x="161418" y="0"/>
                </a:cubicBezTo>
                <a:lnTo>
                  <a:pt x="1782798" y="0"/>
                </a:lnTo>
                <a:cubicBezTo>
                  <a:pt x="1825609" y="0"/>
                  <a:pt x="1866666" y="17007"/>
                  <a:pt x="1896938" y="47278"/>
                </a:cubicBezTo>
                <a:cubicBezTo>
                  <a:pt x="1927210" y="77550"/>
                  <a:pt x="1944216" y="118607"/>
                  <a:pt x="1944216" y="161418"/>
                </a:cubicBezTo>
                <a:lnTo>
                  <a:pt x="1944216" y="807068"/>
                </a:lnTo>
                <a:cubicBezTo>
                  <a:pt x="1944216" y="849879"/>
                  <a:pt x="1927209" y="890936"/>
                  <a:pt x="1896938" y="921208"/>
                </a:cubicBezTo>
                <a:cubicBezTo>
                  <a:pt x="1866666" y="951480"/>
                  <a:pt x="1825609" y="968486"/>
                  <a:pt x="1782798" y="968486"/>
                </a:cubicBezTo>
                <a:lnTo>
                  <a:pt x="161418" y="968486"/>
                </a:lnTo>
                <a:cubicBezTo>
                  <a:pt x="118607" y="968486"/>
                  <a:pt x="77550" y="951479"/>
                  <a:pt x="47278" y="921208"/>
                </a:cubicBezTo>
                <a:cubicBezTo>
                  <a:pt x="17006" y="890936"/>
                  <a:pt x="0" y="849879"/>
                  <a:pt x="0" y="807068"/>
                </a:cubicBezTo>
                <a:lnTo>
                  <a:pt x="0" y="1614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4438" tIns="115858" rIns="184438" bIns="115858" anchor="ctr"/>
          <a:lstStyle/>
          <a:p>
            <a:pPr algn="ctr" defTabSz="1600200">
              <a:lnSpc>
                <a:spcPct val="90000"/>
              </a:lnSpc>
              <a:spcAft>
                <a:spcPct val="35000"/>
              </a:spcAft>
              <a:defRPr/>
            </a:pPr>
            <a:r>
              <a:rPr lang="zh-TW" altLang="en-US" sz="3600">
                <a:solidFill>
                  <a:srgbClr val="FFFFFF"/>
                </a:solidFill>
                <a:latin typeface="微軟正黑體" charset="0"/>
                <a:ea typeface="微軟正黑體" charset="0"/>
                <a:cs typeface="微軟正黑體" charset="0"/>
              </a:rPr>
              <a:t>步驟五</a:t>
            </a:r>
          </a:p>
        </p:txBody>
      </p:sp>
      <p:sp>
        <p:nvSpPr>
          <p:cNvPr id="5" name="文字方塊 4"/>
          <p:cNvSpPr txBox="1"/>
          <p:nvPr/>
        </p:nvSpPr>
        <p:spPr>
          <a:xfrm>
            <a:off x="862739" y="379413"/>
            <a:ext cx="7416800" cy="600075"/>
          </a:xfrm>
          <a:prstGeom prst="rect">
            <a:avLst/>
          </a:prstGeom>
          <a:noFill/>
        </p:spPr>
        <p:txBody>
          <a:bodyPr>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gn="ctr"/>
            <a:r>
              <a:rPr lang="zh-TW" altLang="en-US" sz="3300" dirty="0">
                <a:effectLst>
                  <a:outerShdw blurRad="38100" dist="38100" dir="2700000" algn="tl">
                    <a:srgbClr val="C0C0C0"/>
                  </a:outerShdw>
                </a:effectLst>
                <a:latin typeface="微軟正黑體" charset="-120"/>
                <a:ea typeface="微軟正黑體" charset="-120"/>
              </a:rPr>
              <a:t>摘要</a:t>
            </a:r>
            <a:r>
              <a:rPr lang="en-US" altLang="zh-TW" sz="3300" dirty="0">
                <a:effectLst>
                  <a:outerShdw blurRad="38100" dist="38100" dir="2700000" algn="tl">
                    <a:srgbClr val="C0C0C0"/>
                  </a:outerShdw>
                </a:effectLst>
                <a:latin typeface="微軟正黑體" charset="-120"/>
                <a:ea typeface="微軟正黑體" charset="-120"/>
              </a:rPr>
              <a:t>-</a:t>
            </a:r>
            <a:r>
              <a:rPr lang="zh-TW" altLang="en-US" sz="3300" dirty="0">
                <a:effectLst>
                  <a:outerShdw blurRad="38100" dist="38100" dir="2700000" algn="tl">
                    <a:srgbClr val="C0C0C0"/>
                  </a:outerShdw>
                </a:effectLst>
                <a:latin typeface="微軟正黑體" charset="-120"/>
                <a:ea typeface="微軟正黑體" charset="-120"/>
              </a:rPr>
              <a:t>刪除、歸納、找主題句</a:t>
            </a:r>
            <a:r>
              <a:rPr lang="en-US" altLang="zh-TW" sz="3300" dirty="0">
                <a:effectLst>
                  <a:outerShdw blurRad="38100" dist="38100" dir="2700000" algn="tl">
                    <a:srgbClr val="C0C0C0"/>
                  </a:outerShdw>
                </a:effectLst>
                <a:latin typeface="微軟正黑體" charset="-120"/>
                <a:ea typeface="微軟正黑體" charset="-120"/>
              </a:rPr>
              <a:t>  </a:t>
            </a:r>
            <a:r>
              <a:rPr lang="zh-TW" altLang="en-US" sz="3300" dirty="0">
                <a:effectLst>
                  <a:outerShdw blurRad="38100" dist="38100" dir="2700000" algn="tl">
                    <a:srgbClr val="C0C0C0"/>
                  </a:outerShdw>
                </a:effectLst>
                <a:latin typeface="微軟正黑體" charset="-120"/>
                <a:ea typeface="微軟正黑體" charset="-120"/>
              </a:rPr>
              <a:t>教學步驟</a:t>
            </a:r>
          </a:p>
        </p:txBody>
      </p:sp>
      <p:sp>
        <p:nvSpPr>
          <p:cNvPr id="7" name="圓角矩形 6"/>
          <p:cNvSpPr/>
          <p:nvPr/>
        </p:nvSpPr>
        <p:spPr>
          <a:xfrm>
            <a:off x="7235825" y="1557338"/>
            <a:ext cx="1512888" cy="4895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r">
              <a:defRPr/>
            </a:pPr>
            <a:r>
              <a:rPr lang="zh-TW" altLang="en-US" sz="2800">
                <a:solidFill>
                  <a:srgbClr val="FFFFFF"/>
                </a:solidFill>
                <a:latin typeface="微軟正黑體" charset="0"/>
                <a:ea typeface="微軟正黑體" charset="0"/>
                <a:cs typeface="微軟正黑體" charset="0"/>
              </a:rPr>
              <a:t>在進行各段教學時</a:t>
            </a:r>
            <a:r>
              <a:rPr lang="zh-TW" altLang="en-US" sz="2800">
                <a:solidFill>
                  <a:srgbClr val="FFFFFF"/>
                </a:solidFill>
                <a:latin typeface="新細明體" charset="0"/>
                <a:ea typeface="新細明體" charset="0"/>
                <a:cs typeface="新細明體" charset="0"/>
              </a:rPr>
              <a:t>，</a:t>
            </a:r>
            <a:r>
              <a:rPr lang="zh-TW" altLang="en-US" sz="2800">
                <a:solidFill>
                  <a:srgbClr val="FFFFFF"/>
                </a:solidFill>
                <a:latin typeface="微軟正黑體" charset="0"/>
                <a:ea typeface="微軟正黑體" charset="0"/>
                <a:cs typeface="微軟正黑體" charset="0"/>
              </a:rPr>
              <a:t>需隨時檢視有無跟主題相關但已被刪除者重新保留的可能性</a:t>
            </a:r>
            <a:r>
              <a:rPr lang="zh-TW" altLang="en-US" sz="2800">
                <a:solidFill>
                  <a:srgbClr val="FFFFFF"/>
                </a:solidFill>
                <a:latin typeface="新細明體" charset="0"/>
                <a:ea typeface="新細明體" charset="0"/>
                <a:cs typeface="新細明體" charset="0"/>
              </a:rPr>
              <a:t>。</a:t>
            </a:r>
            <a:endParaRPr lang="zh-TW" altLang="en-US" sz="2800">
              <a:solidFill>
                <a:srgbClr val="FFFFFF"/>
              </a:solidFill>
              <a:latin typeface="微軟正黑體" charset="0"/>
              <a:ea typeface="微軟正黑體" charset="0"/>
              <a:cs typeface="微軟正黑體" charset="0"/>
            </a:endParaRPr>
          </a:p>
        </p:txBody>
      </p:sp>
      <p:sp>
        <p:nvSpPr>
          <p:cNvPr id="8" name="左-右雙向箭號 7"/>
          <p:cNvSpPr/>
          <p:nvPr/>
        </p:nvSpPr>
        <p:spPr>
          <a:xfrm>
            <a:off x="5940425" y="3429000"/>
            <a:ext cx="1079500" cy="79216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800">
              <a:solidFill>
                <a:srgbClr val="FFFFFF"/>
              </a:solidFill>
              <a:ea typeface="新細明體" charset="0"/>
              <a:cs typeface="新細明體" charset="0"/>
            </a:endParaRPr>
          </a:p>
        </p:txBody>
      </p:sp>
    </p:spTree>
    <p:extLst>
      <p:ext uri="{BB962C8B-B14F-4D97-AF65-F5344CB8AC3E}">
        <p14:creationId xmlns:p14="http://schemas.microsoft.com/office/powerpoint/2010/main" val="5536013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mph" presetSubtype="0" fill="hold" grpId="0" nodeType="clickEffect">
                                  <p:stCondLst>
                                    <p:cond delay="0"/>
                                  </p:stCondLst>
                                  <p:childTnLst>
                                    <p:animRot by="21600000">
                                      <p:cBhvr>
                                        <p:cTn id="36" dur="2000" fill="hold"/>
                                        <p:tgtEl>
                                          <p:spTgt spid="8"/>
                                        </p:tgtEl>
                                        <p:attrNameLst>
                                          <p:attrName>r</p:attrName>
                                        </p:attrNameLst>
                                      </p:cBhvr>
                                    </p:animRot>
                                  </p:childTnLst>
                                </p:cTn>
                              </p:par>
                            </p:childTnLst>
                          </p:cTn>
                        </p:par>
                      </p:childTnLst>
                    </p:cTn>
                  </p:par>
                  <p:par>
                    <p:cTn id="37" fill="hold" nodeType="clickPar">
                      <p:stCondLst>
                        <p:cond delay="indefinite"/>
                      </p:stCondLst>
                      <p:childTnLst>
                        <p:par>
                          <p:cTn id="38" fill="hold" nodeType="withGroup">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diamond(in)">
                                      <p:cBhvr>
                                        <p:cTn id="4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P spid="17"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381000" y="533400"/>
            <a:ext cx="8180388" cy="1106488"/>
          </a:xfrm>
          <a:prstGeom prst="rect">
            <a:avLst/>
          </a:prstGeom>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gn="ctr"/>
            <a:r>
              <a:rPr lang="zh-TW" altLang="en-US" sz="4400">
                <a:effectLst>
                  <a:outerShdw blurRad="38100" dist="38100" dir="2700000" algn="tl">
                    <a:srgbClr val="C0C0C0"/>
                  </a:outerShdw>
                </a:effectLst>
                <a:latin typeface="微軟正黑體" charset="-120"/>
                <a:ea typeface="微軟正黑體" charset="-120"/>
              </a:rPr>
              <a:t>第一段</a:t>
            </a:r>
            <a:r>
              <a:rPr lang="en-US" altLang="zh-TW" sz="4400" dirty="0">
                <a:effectLst>
                  <a:outerShdw blurRad="38100" dist="38100" dir="2700000" algn="tl">
                    <a:srgbClr val="C0C0C0"/>
                  </a:outerShdw>
                </a:effectLst>
                <a:latin typeface="微軟正黑體" charset="-120"/>
                <a:ea typeface="微軟正黑體" charset="-120"/>
              </a:rPr>
              <a:t>-</a:t>
            </a:r>
            <a:r>
              <a:rPr lang="zh-TW" altLang="en-US" sz="4400" dirty="0">
                <a:effectLst>
                  <a:outerShdw blurRad="38100" dist="38100" dir="2700000" algn="tl">
                    <a:srgbClr val="C0C0C0"/>
                  </a:outerShdw>
                </a:effectLst>
                <a:latin typeface="微軟正黑體" charset="-120"/>
                <a:ea typeface="微軟正黑體" charset="-120"/>
              </a:rPr>
              <a:t>老師放聲思考示範</a:t>
            </a:r>
          </a:p>
        </p:txBody>
      </p:sp>
      <p:sp>
        <p:nvSpPr>
          <p:cNvPr id="7" name="圓角矩形 6"/>
          <p:cNvSpPr/>
          <p:nvPr/>
        </p:nvSpPr>
        <p:spPr>
          <a:xfrm>
            <a:off x="609600" y="1905000"/>
            <a:ext cx="7848600" cy="1008063"/>
          </a:xfrm>
          <a:prstGeom prst="roundRect">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TW">
              <a:solidFill>
                <a:schemeClr val="tx1"/>
              </a:solidFill>
              <a:latin typeface="微軟正黑體" charset="0"/>
              <a:ea typeface="微軟正黑體" charset="0"/>
              <a:cs typeface="微軟正黑體" charset="0"/>
            </a:endParaRPr>
          </a:p>
          <a:p>
            <a:pPr>
              <a:defRPr/>
            </a:pPr>
            <a:r>
              <a:rPr lang="zh-TW" altLang="en-US">
                <a:solidFill>
                  <a:schemeClr val="tx1"/>
                </a:solidFill>
                <a:latin typeface="微軟正黑體" charset="0"/>
                <a:ea typeface="微軟正黑體" charset="0"/>
                <a:cs typeface="微軟正黑體" charset="0"/>
              </a:rPr>
              <a:t>教學方式：老師用放聲思考的方式，把第一段摘要步驟</a:t>
            </a:r>
            <a:endParaRPr lang="en-US" altLang="zh-TW">
              <a:solidFill>
                <a:schemeClr val="tx1"/>
              </a:solidFill>
              <a:latin typeface="微軟正黑體" charset="0"/>
              <a:ea typeface="微軟正黑體" charset="0"/>
              <a:cs typeface="微軟正黑體" charset="0"/>
            </a:endParaRPr>
          </a:p>
          <a:p>
            <a:pPr>
              <a:defRPr/>
            </a:pPr>
            <a:r>
              <a:rPr lang="zh-TW" altLang="en-US">
                <a:solidFill>
                  <a:schemeClr val="tx1"/>
                </a:solidFill>
                <a:latin typeface="微軟正黑體" charset="0"/>
                <a:ea typeface="微軟正黑體" charset="0"/>
                <a:cs typeface="微軟正黑體" charset="0"/>
              </a:rPr>
              <a:t>                    的思考歷程說出來。</a:t>
            </a:r>
            <a:endParaRPr lang="en-US" altLang="zh-TW">
              <a:solidFill>
                <a:schemeClr val="tx1"/>
              </a:solidFill>
              <a:latin typeface="微軟正黑體" charset="0"/>
              <a:ea typeface="微軟正黑體" charset="0"/>
              <a:cs typeface="微軟正黑體" charset="0"/>
            </a:endParaRPr>
          </a:p>
          <a:p>
            <a:pPr>
              <a:defRPr/>
            </a:pPr>
            <a:endParaRPr lang="en-US" altLang="zh-TW" sz="2000">
              <a:solidFill>
                <a:schemeClr val="tx1"/>
              </a:solidFill>
              <a:ea typeface="新細明體" charset="0"/>
              <a:cs typeface="新細明體" charset="0"/>
            </a:endParaRPr>
          </a:p>
        </p:txBody>
      </p:sp>
      <p:sp>
        <p:nvSpPr>
          <p:cNvPr id="9" name="向下箭號圖說文字 8"/>
          <p:cNvSpPr/>
          <p:nvPr/>
        </p:nvSpPr>
        <p:spPr>
          <a:xfrm>
            <a:off x="1905000" y="3124200"/>
            <a:ext cx="5184775"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TW" altLang="en-US">
                <a:solidFill>
                  <a:schemeClr val="tx1"/>
                </a:solidFill>
                <a:ea typeface="新細明體" charset="0"/>
                <a:cs typeface="新細明體" charset="0"/>
              </a:rPr>
              <a:t>    </a:t>
            </a:r>
            <a:r>
              <a:rPr lang="zh-TW" altLang="en-US">
                <a:solidFill>
                  <a:schemeClr val="tx1"/>
                </a:solidFill>
                <a:latin typeface="微軟正黑體" charset="0"/>
                <a:ea typeface="微軟正黑體" charset="0"/>
                <a:cs typeface="微軟正黑體" charset="0"/>
              </a:rPr>
              <a:t>找出每段句數：第一段共有兩句</a:t>
            </a:r>
          </a:p>
        </p:txBody>
      </p:sp>
      <p:sp>
        <p:nvSpPr>
          <p:cNvPr id="11" name="圓角矩形 10"/>
          <p:cNvSpPr/>
          <p:nvPr/>
        </p:nvSpPr>
        <p:spPr bwMode="auto">
          <a:xfrm>
            <a:off x="900113" y="4038600"/>
            <a:ext cx="7489825" cy="18288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457200" indent="-457200">
              <a:buFont typeface="Verdana" charset="0"/>
              <a:buAutoNum type="arabicPeriod"/>
              <a:defRPr/>
            </a:pPr>
            <a:r>
              <a:rPr lang="zh-TW" altLang="en-US">
                <a:solidFill>
                  <a:srgbClr val="30311D"/>
                </a:solidFill>
                <a:ea typeface="ＭＳ Ｐゴシック" charset="0"/>
                <a:cs typeface="ＭＳ Ｐゴシック" charset="0"/>
              </a:rPr>
              <a:t>大自然有兩位神奇的雕刻家，那就是風和水</a:t>
            </a:r>
          </a:p>
          <a:p>
            <a:pPr marL="457200" indent="-457200">
              <a:buFont typeface="Verdana" charset="0"/>
              <a:buAutoNum type="arabicPeriod"/>
              <a:defRPr/>
            </a:pPr>
            <a:r>
              <a:rPr lang="en-US">
                <a:solidFill>
                  <a:srgbClr val="30311D"/>
                </a:solidFill>
                <a:ea typeface="ＭＳ Ｐゴシック" charset="0"/>
                <a:cs typeface="ＭＳ Ｐゴシック" charset="0"/>
              </a:rPr>
              <a:t>他們雕刻出許許多多的奇石，給人間帶來好風光。</a:t>
            </a:r>
            <a:endParaRPr lang="zh-TW" altLang="en-US">
              <a:solidFill>
                <a:srgbClr val="30311D"/>
              </a:solidFill>
              <a:ea typeface="ＭＳ Ｐゴシック" charset="0"/>
              <a:cs typeface="ＭＳ Ｐゴシック" charset="0"/>
            </a:endParaRPr>
          </a:p>
        </p:txBody>
      </p:sp>
    </p:spTree>
    <p:extLst>
      <p:ext uri="{BB962C8B-B14F-4D97-AF65-F5344CB8AC3E}">
        <p14:creationId xmlns:p14="http://schemas.microsoft.com/office/powerpoint/2010/main" val="1947051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381000" y="533400"/>
            <a:ext cx="8180388" cy="1106488"/>
          </a:xfrm>
          <a:prstGeom prst="rect">
            <a:avLst/>
          </a:prstGeom>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gn="ctr"/>
            <a:r>
              <a:rPr lang="zh-TW" altLang="en-US" sz="4400">
                <a:effectLst>
                  <a:outerShdw blurRad="38100" dist="38100" dir="2700000" algn="tl">
                    <a:srgbClr val="C0C0C0"/>
                  </a:outerShdw>
                </a:effectLst>
                <a:latin typeface="微軟正黑體" charset="-120"/>
                <a:ea typeface="微軟正黑體" charset="-120"/>
              </a:rPr>
              <a:t>第一段</a:t>
            </a:r>
            <a:r>
              <a:rPr lang="en-US" altLang="zh-TW" sz="4400" dirty="0">
                <a:effectLst>
                  <a:outerShdw blurRad="38100" dist="38100" dir="2700000" algn="tl">
                    <a:srgbClr val="C0C0C0"/>
                  </a:outerShdw>
                </a:effectLst>
                <a:latin typeface="微軟正黑體" charset="-120"/>
                <a:ea typeface="微軟正黑體" charset="-120"/>
              </a:rPr>
              <a:t>-</a:t>
            </a:r>
            <a:r>
              <a:rPr lang="zh-TW" altLang="en-US" sz="4400" dirty="0">
                <a:effectLst>
                  <a:outerShdw blurRad="38100" dist="38100" dir="2700000" algn="tl">
                    <a:srgbClr val="C0C0C0"/>
                  </a:outerShdw>
                </a:effectLst>
                <a:latin typeface="微軟正黑體" charset="-120"/>
                <a:ea typeface="微軟正黑體" charset="-120"/>
              </a:rPr>
              <a:t>老師放聲思考示範</a:t>
            </a:r>
          </a:p>
        </p:txBody>
      </p:sp>
      <p:sp>
        <p:nvSpPr>
          <p:cNvPr id="9" name="向下箭號圖說文字 8"/>
          <p:cNvSpPr/>
          <p:nvPr/>
        </p:nvSpPr>
        <p:spPr>
          <a:xfrm>
            <a:off x="1143000" y="1524000"/>
            <a:ext cx="6911975" cy="1152525"/>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a:solidFill>
                  <a:schemeClr val="tx1"/>
                </a:solidFill>
                <a:latin typeface="微軟正黑體" charset="0"/>
                <a:ea typeface="微軟正黑體" charset="0"/>
                <a:cs typeface="微軟正黑體" charset="0"/>
              </a:rPr>
              <a:t>    找出第一段中最重要的一句話：與</a:t>
            </a:r>
            <a:r>
              <a:rPr lang="zh-TW" altLang="en-US">
                <a:solidFill>
                  <a:srgbClr val="FF0000"/>
                </a:solidFill>
                <a:latin typeface="微軟正黑體" charset="0"/>
                <a:ea typeface="微軟正黑體" charset="0"/>
                <a:cs typeface="微軟正黑體" charset="0"/>
              </a:rPr>
              <a:t>標題</a:t>
            </a:r>
            <a:r>
              <a:rPr lang="zh-TW" altLang="en-US">
                <a:solidFill>
                  <a:schemeClr val="tx1"/>
                </a:solidFill>
                <a:latin typeface="微軟正黑體" charset="0"/>
                <a:ea typeface="微軟正黑體" charset="0"/>
                <a:cs typeface="微軟正黑體" charset="0"/>
              </a:rPr>
              <a:t>相關者</a:t>
            </a:r>
          </a:p>
        </p:txBody>
      </p:sp>
      <p:sp>
        <p:nvSpPr>
          <p:cNvPr id="13" name="圓角矩形 12"/>
          <p:cNvSpPr/>
          <p:nvPr/>
        </p:nvSpPr>
        <p:spPr bwMode="auto">
          <a:xfrm>
            <a:off x="990600" y="2743200"/>
            <a:ext cx="7489825" cy="70326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457200" indent="-457200" algn="ctr">
              <a:defRPr/>
            </a:pPr>
            <a:r>
              <a:rPr lang="zh-TW" altLang="en-US">
                <a:solidFill>
                  <a:srgbClr val="30311D"/>
                </a:solidFill>
                <a:ea typeface="ＭＳ Ｐゴシック" charset="0"/>
                <a:cs typeface="ＭＳ Ｐゴシック" charset="0"/>
              </a:rPr>
              <a:t>大自然有兩位神奇的雕刻家，那就是風和水</a:t>
            </a:r>
          </a:p>
        </p:txBody>
      </p:sp>
      <p:sp>
        <p:nvSpPr>
          <p:cNvPr id="10" name="向下箭號圖說文字 9"/>
          <p:cNvSpPr/>
          <p:nvPr/>
        </p:nvSpPr>
        <p:spPr>
          <a:xfrm>
            <a:off x="3124200" y="3505200"/>
            <a:ext cx="3024188"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TW" altLang="en-US">
                <a:solidFill>
                  <a:schemeClr val="tx1"/>
                </a:solidFill>
                <a:latin typeface="微軟正黑體" charset="0"/>
                <a:ea typeface="微軟正黑體" charset="0"/>
                <a:cs typeface="微軟正黑體" charset="0"/>
              </a:rPr>
              <a:t>刪除細節及重複訊息</a:t>
            </a:r>
          </a:p>
        </p:txBody>
      </p:sp>
      <p:sp>
        <p:nvSpPr>
          <p:cNvPr id="11" name="圓角矩形 10"/>
          <p:cNvSpPr/>
          <p:nvPr/>
        </p:nvSpPr>
        <p:spPr bwMode="auto">
          <a:xfrm>
            <a:off x="1116013" y="4419600"/>
            <a:ext cx="7489825" cy="593724"/>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457200" indent="-457200" algn="ctr">
              <a:defRPr/>
            </a:pPr>
            <a:r>
              <a:rPr lang="zh-TW" altLang="en-US" dirty="0"/>
              <a:t>大自然有兩位</a:t>
            </a:r>
            <a:r>
              <a:rPr lang="zh-TW" altLang="en-US" strike="sngStrike" dirty="0"/>
              <a:t>神奇的</a:t>
            </a:r>
            <a:r>
              <a:rPr lang="zh-TW" altLang="en-US" dirty="0"/>
              <a:t>雕刻家，</a:t>
            </a:r>
            <a:r>
              <a:rPr lang="zh-TW" altLang="en-US" strike="sngStrike" dirty="0"/>
              <a:t>那就是</a:t>
            </a:r>
            <a:r>
              <a:rPr lang="zh-TW" altLang="en-US" dirty="0"/>
              <a:t>風和水</a:t>
            </a:r>
          </a:p>
        </p:txBody>
      </p:sp>
      <p:sp>
        <p:nvSpPr>
          <p:cNvPr id="19" name="向下箭號圖說文字 18"/>
          <p:cNvSpPr/>
          <p:nvPr/>
        </p:nvSpPr>
        <p:spPr>
          <a:xfrm>
            <a:off x="3563938" y="5013325"/>
            <a:ext cx="2160587"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TW" altLang="en-US">
                <a:solidFill>
                  <a:schemeClr val="tx1"/>
                </a:solidFill>
                <a:latin typeface="微軟正黑體" charset="0"/>
                <a:ea typeface="微軟正黑體" charset="0"/>
                <a:cs typeface="微軟正黑體" charset="0"/>
              </a:rPr>
              <a:t>歸納成主題句</a:t>
            </a:r>
          </a:p>
        </p:txBody>
      </p:sp>
      <p:sp>
        <p:nvSpPr>
          <p:cNvPr id="20" name="圓角矩形 19"/>
          <p:cNvSpPr/>
          <p:nvPr/>
        </p:nvSpPr>
        <p:spPr>
          <a:xfrm>
            <a:off x="1116013" y="5876925"/>
            <a:ext cx="7345362" cy="503238"/>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a:solidFill>
                  <a:schemeClr val="tx1"/>
                </a:solidFill>
                <a:latin typeface="微軟正黑體" charset="0"/>
                <a:ea typeface="微軟正黑體" charset="0"/>
                <a:cs typeface="微軟正黑體" charset="0"/>
              </a:rPr>
              <a:t>風和水是大自然的雕刻家</a:t>
            </a:r>
          </a:p>
        </p:txBody>
      </p:sp>
    </p:spTree>
    <p:extLst>
      <p:ext uri="{BB962C8B-B14F-4D97-AF65-F5344CB8AC3E}">
        <p14:creationId xmlns:p14="http://schemas.microsoft.com/office/powerpoint/2010/main" val="1098123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ox(in)">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9"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381000" y="533400"/>
            <a:ext cx="8180388" cy="1106488"/>
          </a:xfrm>
          <a:prstGeom prst="rect">
            <a:avLst/>
          </a:prstGeom>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gn="ctr"/>
            <a:r>
              <a:rPr lang="zh-TW" altLang="en-US" sz="4400">
                <a:effectLst>
                  <a:outerShdw blurRad="38100" dist="38100" dir="2700000" algn="tl">
                    <a:srgbClr val="C0C0C0"/>
                  </a:outerShdw>
                </a:effectLst>
                <a:latin typeface="微軟正黑體" charset="-120"/>
                <a:ea typeface="微軟正黑體" charset="-120"/>
              </a:rPr>
              <a:t>第二段</a:t>
            </a:r>
            <a:r>
              <a:rPr lang="en-US" altLang="zh-TW" sz="4400" dirty="0">
                <a:effectLst>
                  <a:outerShdw blurRad="38100" dist="38100" dir="2700000" algn="tl">
                    <a:srgbClr val="C0C0C0"/>
                  </a:outerShdw>
                </a:effectLst>
                <a:latin typeface="微軟正黑體" charset="-120"/>
                <a:ea typeface="微軟正黑體" charset="-120"/>
              </a:rPr>
              <a:t>-</a:t>
            </a:r>
            <a:r>
              <a:rPr lang="zh-TW" altLang="en-US" sz="4400" dirty="0">
                <a:effectLst>
                  <a:outerShdw blurRad="38100" dist="38100" dir="2700000" algn="tl">
                    <a:srgbClr val="C0C0C0"/>
                  </a:outerShdw>
                </a:effectLst>
                <a:latin typeface="微軟正黑體" charset="-120"/>
                <a:ea typeface="微軟正黑體" charset="-120"/>
              </a:rPr>
              <a:t>全班共同討論</a:t>
            </a:r>
          </a:p>
        </p:txBody>
      </p:sp>
      <p:sp>
        <p:nvSpPr>
          <p:cNvPr id="7" name="圓角矩形 6"/>
          <p:cNvSpPr/>
          <p:nvPr/>
        </p:nvSpPr>
        <p:spPr>
          <a:xfrm>
            <a:off x="609600" y="1524000"/>
            <a:ext cx="7848600" cy="1008063"/>
          </a:xfrm>
          <a:prstGeom prst="roundRect">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TW">
              <a:solidFill>
                <a:schemeClr val="tx1"/>
              </a:solidFill>
              <a:latin typeface="微軟正黑體" charset="0"/>
              <a:ea typeface="微軟正黑體" charset="0"/>
              <a:cs typeface="微軟正黑體" charset="0"/>
            </a:endParaRPr>
          </a:p>
          <a:p>
            <a:pPr>
              <a:defRPr/>
            </a:pPr>
            <a:r>
              <a:rPr lang="zh-TW" altLang="en-US">
                <a:solidFill>
                  <a:schemeClr val="tx1"/>
                </a:solidFill>
                <a:latin typeface="微軟正黑體" charset="0"/>
                <a:ea typeface="微軟正黑體" charset="0"/>
                <a:cs typeface="微軟正黑體" charset="0"/>
              </a:rPr>
              <a:t>教學方式：以師生共同討論的方式，把第二段摘要步驟</a:t>
            </a:r>
            <a:endParaRPr lang="en-US" altLang="zh-TW">
              <a:solidFill>
                <a:schemeClr val="tx1"/>
              </a:solidFill>
              <a:latin typeface="微軟正黑體" charset="0"/>
              <a:ea typeface="微軟正黑體" charset="0"/>
              <a:cs typeface="微軟正黑體" charset="0"/>
            </a:endParaRPr>
          </a:p>
          <a:p>
            <a:pPr>
              <a:defRPr/>
            </a:pPr>
            <a:r>
              <a:rPr lang="zh-TW" altLang="en-US">
                <a:solidFill>
                  <a:schemeClr val="tx1"/>
                </a:solidFill>
                <a:latin typeface="微軟正黑體" charset="0"/>
                <a:ea typeface="微軟正黑體" charset="0"/>
                <a:cs typeface="微軟正黑體" charset="0"/>
              </a:rPr>
              <a:t>                    的思考歷程說出來。</a:t>
            </a:r>
            <a:endParaRPr lang="en-US" altLang="zh-TW">
              <a:solidFill>
                <a:schemeClr val="tx1"/>
              </a:solidFill>
              <a:latin typeface="微軟正黑體" charset="0"/>
              <a:ea typeface="微軟正黑體" charset="0"/>
              <a:cs typeface="微軟正黑體" charset="0"/>
            </a:endParaRPr>
          </a:p>
          <a:p>
            <a:pPr>
              <a:defRPr/>
            </a:pPr>
            <a:endParaRPr lang="en-US" altLang="zh-TW" sz="2000">
              <a:solidFill>
                <a:schemeClr val="tx1"/>
              </a:solidFill>
              <a:ea typeface="新細明體" charset="0"/>
              <a:cs typeface="新細明體" charset="0"/>
            </a:endParaRPr>
          </a:p>
        </p:txBody>
      </p:sp>
      <p:sp>
        <p:nvSpPr>
          <p:cNvPr id="9" name="向下箭號圖說文字 8"/>
          <p:cNvSpPr/>
          <p:nvPr/>
        </p:nvSpPr>
        <p:spPr>
          <a:xfrm>
            <a:off x="1828800" y="2819400"/>
            <a:ext cx="5329238"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a:solidFill>
                  <a:schemeClr val="tx1"/>
                </a:solidFill>
                <a:ea typeface="新細明體" charset="0"/>
                <a:cs typeface="新細明體" charset="0"/>
              </a:rPr>
              <a:t>    </a:t>
            </a:r>
            <a:r>
              <a:rPr lang="zh-TW" altLang="en-US" sz="2800">
                <a:solidFill>
                  <a:schemeClr val="tx1"/>
                </a:solidFill>
                <a:latin typeface="微軟正黑體" charset="0"/>
                <a:ea typeface="微軟正黑體" charset="0"/>
                <a:cs typeface="微軟正黑體" charset="0"/>
              </a:rPr>
              <a:t>老師提問：第二段共有幾句？</a:t>
            </a:r>
          </a:p>
        </p:txBody>
      </p:sp>
      <p:sp>
        <p:nvSpPr>
          <p:cNvPr id="11" name="圓角矩形 10"/>
          <p:cNvSpPr/>
          <p:nvPr/>
        </p:nvSpPr>
        <p:spPr>
          <a:xfrm>
            <a:off x="323850" y="3733800"/>
            <a:ext cx="8496300" cy="286385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lvl1pPr marL="342900" indent="-342900">
              <a:defRPr sz="2400" b="1">
                <a:solidFill>
                  <a:schemeClr val="tx1"/>
                </a:solidFill>
                <a:latin typeface="Arial" charset="0"/>
                <a:ea typeface="ＭＳ Ｐゴシック" charset="-128"/>
              </a:defRPr>
            </a:lvl1pPr>
            <a:lvl2pPr>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marL="0" lvl="1">
              <a:lnSpc>
                <a:spcPct val="150000"/>
              </a:lnSpc>
            </a:pPr>
            <a:r>
              <a:rPr lang="zh-TW" altLang="en-US" sz="2000">
                <a:solidFill>
                  <a:srgbClr val="000000"/>
                </a:solidFill>
                <a:latin typeface="Times New Roman" charset="0"/>
                <a:ea typeface="標楷體" charset="0"/>
              </a:rPr>
              <a:t>每到風和日麗的假日，總有許多遊客來到野柳海邊，觀賞各種奇怪狀的石頭。其中有一塊「女王頭」，最能吸引中外遊客的眼光，所有來這裡遊玩的人，都爭相與她拍照。女王頭是大自然的風刀雕刻出來的，細細長長的脖子、蜂窩狀的臉面和高高的王冠，讓人印象深刻</a:t>
            </a:r>
            <a:r>
              <a:rPr lang="zh-TW" altLang="en-US" sz="2000">
                <a:latin typeface="微軟正黑體" charset="-120"/>
                <a:ea typeface="微軟正黑體" charset="-120"/>
              </a:rPr>
              <a:t>。</a:t>
            </a:r>
          </a:p>
        </p:txBody>
      </p:sp>
    </p:spTree>
    <p:extLst>
      <p:ext uri="{BB962C8B-B14F-4D97-AF65-F5344CB8AC3E}">
        <p14:creationId xmlns:p14="http://schemas.microsoft.com/office/powerpoint/2010/main" val="10650418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381000" y="533400"/>
            <a:ext cx="8180388" cy="1106488"/>
          </a:xfrm>
          <a:prstGeom prst="rect">
            <a:avLst/>
          </a:prstGeom>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gn="ctr"/>
            <a:r>
              <a:rPr lang="zh-TW" altLang="en-US" sz="4400" dirty="0">
                <a:effectLst>
                  <a:outerShdw blurRad="38100" dist="38100" dir="2700000" algn="tl">
                    <a:srgbClr val="C0C0C0"/>
                  </a:outerShdw>
                </a:effectLst>
                <a:latin typeface="微軟正黑體" charset="-120"/>
                <a:ea typeface="微軟正黑體" charset="-120"/>
              </a:rPr>
              <a:t>第二段</a:t>
            </a:r>
            <a:r>
              <a:rPr lang="en-US" altLang="zh-TW" sz="4400" dirty="0">
                <a:effectLst>
                  <a:outerShdw blurRad="38100" dist="38100" dir="2700000" algn="tl">
                    <a:srgbClr val="C0C0C0"/>
                  </a:outerShdw>
                </a:effectLst>
                <a:latin typeface="微軟正黑體" charset="-120"/>
                <a:ea typeface="微軟正黑體" charset="-120"/>
              </a:rPr>
              <a:t>-</a:t>
            </a:r>
            <a:r>
              <a:rPr lang="zh-TW" altLang="en-US" sz="4400" dirty="0">
                <a:effectLst>
                  <a:outerShdw blurRad="38100" dist="38100" dir="2700000" algn="tl">
                    <a:srgbClr val="C0C0C0"/>
                  </a:outerShdw>
                </a:effectLst>
                <a:latin typeface="微軟正黑體" charset="-120"/>
                <a:ea typeface="微軟正黑體" charset="-120"/>
              </a:rPr>
              <a:t>全班共同討論</a:t>
            </a:r>
          </a:p>
        </p:txBody>
      </p:sp>
      <p:sp>
        <p:nvSpPr>
          <p:cNvPr id="9" name="向下箭號圖說文字 8"/>
          <p:cNvSpPr/>
          <p:nvPr/>
        </p:nvSpPr>
        <p:spPr>
          <a:xfrm>
            <a:off x="1828800" y="1828800"/>
            <a:ext cx="5184775"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a:solidFill>
                  <a:schemeClr val="tx1"/>
                </a:solidFill>
                <a:latin typeface="微軟正黑體" charset="0"/>
                <a:ea typeface="微軟正黑體" charset="0"/>
                <a:cs typeface="微軟正黑體" charset="0"/>
              </a:rPr>
              <a:t>                    第二段共有三句</a:t>
            </a:r>
          </a:p>
        </p:txBody>
      </p:sp>
      <p:sp>
        <p:nvSpPr>
          <p:cNvPr id="11" name="圓角矩形 10"/>
          <p:cNvSpPr/>
          <p:nvPr/>
        </p:nvSpPr>
        <p:spPr>
          <a:xfrm>
            <a:off x="323850" y="2743200"/>
            <a:ext cx="8496300" cy="385445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lvl1pPr marL="342900" indent="-342900">
              <a:defRPr sz="2400" b="1">
                <a:solidFill>
                  <a:schemeClr val="tx1"/>
                </a:solidFill>
                <a:latin typeface="Arial" charset="0"/>
                <a:ea typeface="ＭＳ Ｐゴシック" charset="-128"/>
              </a:defRPr>
            </a:lvl1pPr>
            <a:lvl2pPr indent="-45720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lvl="1">
              <a:lnSpc>
                <a:spcPct val="150000"/>
              </a:lnSpc>
              <a:buFont typeface="Verdana" charset="0"/>
              <a:buAutoNum type="arabicPeriod"/>
            </a:pPr>
            <a:r>
              <a:rPr lang="zh-TW" altLang="en-US">
                <a:solidFill>
                  <a:srgbClr val="000000"/>
                </a:solidFill>
                <a:latin typeface="Times New Roman" charset="0"/>
                <a:ea typeface="標楷體" charset="0"/>
              </a:rPr>
              <a:t>每到風和日麗的假日，總有許多遊客來到野柳海邊，觀賞各種奇怪狀的石頭。</a:t>
            </a:r>
            <a:endParaRPr lang="en-US" altLang="zh-TW">
              <a:solidFill>
                <a:srgbClr val="000000"/>
              </a:solidFill>
              <a:latin typeface="Times New Roman" charset="0"/>
              <a:ea typeface="標楷體" charset="0"/>
            </a:endParaRPr>
          </a:p>
          <a:p>
            <a:pPr lvl="1">
              <a:lnSpc>
                <a:spcPct val="150000"/>
              </a:lnSpc>
              <a:buFont typeface="Verdana" charset="0"/>
              <a:buAutoNum type="arabicPeriod"/>
            </a:pPr>
            <a:r>
              <a:rPr lang="zh-TW" altLang="en-US">
                <a:solidFill>
                  <a:srgbClr val="000000"/>
                </a:solidFill>
                <a:latin typeface="Times New Roman" charset="0"/>
                <a:ea typeface="標楷體" charset="0"/>
              </a:rPr>
              <a:t>其中有一塊「女王頭」，最能吸引中外遊客的眼光，所有來這裡遊玩的人，都爭相與她拍照。</a:t>
            </a:r>
            <a:endParaRPr lang="en-US" altLang="zh-TW">
              <a:solidFill>
                <a:srgbClr val="000000"/>
              </a:solidFill>
              <a:latin typeface="Times New Roman" charset="0"/>
              <a:ea typeface="標楷體" charset="0"/>
            </a:endParaRPr>
          </a:p>
          <a:p>
            <a:pPr lvl="1">
              <a:lnSpc>
                <a:spcPct val="150000"/>
              </a:lnSpc>
              <a:buFont typeface="Verdana" charset="0"/>
              <a:buAutoNum type="arabicPeriod"/>
            </a:pPr>
            <a:r>
              <a:rPr lang="zh-TW" altLang="en-US">
                <a:solidFill>
                  <a:srgbClr val="000000"/>
                </a:solidFill>
                <a:latin typeface="Times New Roman" charset="0"/>
                <a:ea typeface="標楷體" charset="0"/>
              </a:rPr>
              <a:t>女王頭是大自然的風刀雕刻出來的，細細長長的脖子、蜂窩狀的臉面和高高的王冠，讓人印象深刻</a:t>
            </a:r>
            <a:r>
              <a:rPr lang="zh-TW" altLang="en-US">
                <a:latin typeface="微軟正黑體" charset="-120"/>
                <a:ea typeface="微軟正黑體" charset="-120"/>
              </a:rPr>
              <a:t>。</a:t>
            </a:r>
          </a:p>
        </p:txBody>
      </p:sp>
    </p:spTree>
    <p:extLst>
      <p:ext uri="{BB962C8B-B14F-4D97-AF65-F5344CB8AC3E}">
        <p14:creationId xmlns:p14="http://schemas.microsoft.com/office/powerpoint/2010/main" val="8863651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304800" y="609600"/>
            <a:ext cx="8180388" cy="1106488"/>
          </a:xfrm>
          <a:prstGeom prst="rect">
            <a:avLst/>
          </a:prstGeom>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gn="ctr"/>
            <a:r>
              <a:rPr lang="zh-TW" altLang="en-US" sz="4400">
                <a:effectLst>
                  <a:outerShdw blurRad="38100" dist="38100" dir="2700000" algn="tl">
                    <a:srgbClr val="C0C0C0"/>
                  </a:outerShdw>
                </a:effectLst>
                <a:latin typeface="微軟正黑體" charset="-120"/>
                <a:ea typeface="微軟正黑體" charset="-120"/>
              </a:rPr>
              <a:t>第二段</a:t>
            </a:r>
            <a:r>
              <a:rPr lang="en-US" altLang="zh-TW" sz="4400" dirty="0">
                <a:effectLst>
                  <a:outerShdw blurRad="38100" dist="38100" dir="2700000" algn="tl">
                    <a:srgbClr val="C0C0C0"/>
                  </a:outerShdw>
                </a:effectLst>
                <a:latin typeface="微軟正黑體" charset="-120"/>
                <a:ea typeface="微軟正黑體" charset="-120"/>
              </a:rPr>
              <a:t>-</a:t>
            </a:r>
            <a:r>
              <a:rPr lang="zh-TW" altLang="en-US" sz="4400" dirty="0">
                <a:effectLst>
                  <a:outerShdw blurRad="38100" dist="38100" dir="2700000" algn="tl">
                    <a:srgbClr val="C0C0C0"/>
                  </a:outerShdw>
                </a:effectLst>
                <a:latin typeface="微軟正黑體" charset="-120"/>
                <a:ea typeface="微軟正黑體" charset="-120"/>
              </a:rPr>
              <a:t>全班共同討論</a:t>
            </a:r>
          </a:p>
        </p:txBody>
      </p:sp>
      <p:sp>
        <p:nvSpPr>
          <p:cNvPr id="11" name="圓角矩形 10"/>
          <p:cNvSpPr/>
          <p:nvPr/>
        </p:nvSpPr>
        <p:spPr>
          <a:xfrm>
            <a:off x="228600" y="2819400"/>
            <a:ext cx="8496300" cy="36576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lvl1pPr marL="342900" indent="-342900">
              <a:defRPr sz="2400" b="1">
                <a:solidFill>
                  <a:schemeClr val="tx1"/>
                </a:solidFill>
                <a:latin typeface="Arial" charset="0"/>
                <a:ea typeface="ＭＳ Ｐゴシック" charset="-128"/>
              </a:defRPr>
            </a:lvl1pPr>
            <a:lvl2pPr indent="-45720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lvl="1">
              <a:lnSpc>
                <a:spcPct val="150000"/>
              </a:lnSpc>
              <a:buFont typeface="Verdana" charset="0"/>
              <a:buAutoNum type="arabicPeriod"/>
            </a:pPr>
            <a:r>
              <a:rPr lang="zh-TW" altLang="en-US">
                <a:solidFill>
                  <a:srgbClr val="000000"/>
                </a:solidFill>
                <a:latin typeface="Times New Roman" charset="0"/>
                <a:ea typeface="標楷體" charset="0"/>
              </a:rPr>
              <a:t>每到風和日麗的假日，總有許多遊客來到野柳海邊，觀賞各種奇怪狀的石頭。</a:t>
            </a:r>
            <a:endParaRPr lang="en-US" altLang="zh-TW">
              <a:solidFill>
                <a:srgbClr val="000000"/>
              </a:solidFill>
              <a:latin typeface="Times New Roman" charset="0"/>
              <a:ea typeface="標楷體" charset="0"/>
            </a:endParaRPr>
          </a:p>
          <a:p>
            <a:pPr lvl="1">
              <a:lnSpc>
                <a:spcPct val="150000"/>
              </a:lnSpc>
              <a:buFont typeface="Verdana" charset="0"/>
              <a:buAutoNum type="arabicPeriod"/>
            </a:pPr>
            <a:r>
              <a:rPr lang="zh-TW" altLang="en-US">
                <a:solidFill>
                  <a:srgbClr val="000000"/>
                </a:solidFill>
                <a:latin typeface="Times New Roman" charset="0"/>
                <a:ea typeface="標楷體" charset="0"/>
              </a:rPr>
              <a:t>其中有一塊「女王頭」，最能吸引中外遊客的眼光，所有來這裡遊玩的人，都爭相與她拍照。</a:t>
            </a:r>
            <a:endParaRPr lang="en-US" altLang="zh-TW">
              <a:solidFill>
                <a:srgbClr val="000000"/>
              </a:solidFill>
              <a:latin typeface="Times New Roman" charset="0"/>
              <a:ea typeface="標楷體" charset="0"/>
            </a:endParaRPr>
          </a:p>
          <a:p>
            <a:pPr lvl="1">
              <a:lnSpc>
                <a:spcPct val="150000"/>
              </a:lnSpc>
              <a:buFont typeface="Verdana" charset="0"/>
              <a:buAutoNum type="arabicPeriod"/>
            </a:pPr>
            <a:r>
              <a:rPr lang="zh-TW" altLang="en-US">
                <a:solidFill>
                  <a:srgbClr val="FF0000"/>
                </a:solidFill>
                <a:latin typeface="Times New Roman" charset="0"/>
                <a:ea typeface="標楷體" charset="0"/>
              </a:rPr>
              <a:t>女王頭是大自然的風刀雕刻出來的，細細長長的脖子、蜂窩狀的臉面和高高的王冠，讓人印象深刻</a:t>
            </a:r>
            <a:r>
              <a:rPr lang="zh-TW" altLang="en-US">
                <a:solidFill>
                  <a:srgbClr val="FF0000"/>
                </a:solidFill>
                <a:latin typeface="微軟正黑體" charset="-120"/>
                <a:ea typeface="微軟正黑體" charset="-120"/>
              </a:rPr>
              <a:t>。</a:t>
            </a:r>
          </a:p>
        </p:txBody>
      </p:sp>
      <p:sp>
        <p:nvSpPr>
          <p:cNvPr id="5" name="向下箭號圖說文字 4"/>
          <p:cNvSpPr/>
          <p:nvPr/>
        </p:nvSpPr>
        <p:spPr>
          <a:xfrm>
            <a:off x="457200" y="1676400"/>
            <a:ext cx="8135938" cy="935038"/>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a:solidFill>
                  <a:schemeClr val="tx1"/>
                </a:solidFill>
                <a:latin typeface="微軟正黑體" charset="0"/>
                <a:ea typeface="微軟正黑體" charset="0"/>
                <a:cs typeface="微軟正黑體" charset="0"/>
              </a:rPr>
              <a:t>找出第二段中最重要的一句話：與</a:t>
            </a:r>
            <a:r>
              <a:rPr lang="zh-TW" altLang="en-US">
                <a:solidFill>
                  <a:srgbClr val="FF0000"/>
                </a:solidFill>
                <a:latin typeface="微軟正黑體" charset="0"/>
                <a:ea typeface="微軟正黑體" charset="0"/>
                <a:cs typeface="微軟正黑體" charset="0"/>
              </a:rPr>
              <a:t>前一段摘要</a:t>
            </a:r>
            <a:r>
              <a:rPr lang="zh-TW" altLang="en-US">
                <a:solidFill>
                  <a:schemeClr val="tx1"/>
                </a:solidFill>
                <a:latin typeface="微軟正黑體" charset="0"/>
                <a:ea typeface="微軟正黑體" charset="0"/>
                <a:cs typeface="微軟正黑體" charset="0"/>
              </a:rPr>
              <a:t>及</a:t>
            </a:r>
            <a:r>
              <a:rPr lang="zh-TW" altLang="en-US">
                <a:solidFill>
                  <a:srgbClr val="FF0000"/>
                </a:solidFill>
                <a:latin typeface="微軟正黑體" charset="0"/>
                <a:ea typeface="微軟正黑體" charset="0"/>
                <a:cs typeface="微軟正黑體" charset="0"/>
              </a:rPr>
              <a:t>標題</a:t>
            </a:r>
            <a:r>
              <a:rPr lang="zh-TW" altLang="en-US">
                <a:solidFill>
                  <a:schemeClr val="tx1"/>
                </a:solidFill>
                <a:latin typeface="微軟正黑體" charset="0"/>
                <a:ea typeface="微軟正黑體" charset="0"/>
                <a:cs typeface="微軟正黑體" charset="0"/>
              </a:rPr>
              <a:t>相關者</a:t>
            </a:r>
          </a:p>
        </p:txBody>
      </p:sp>
    </p:spTree>
    <p:extLst>
      <p:ext uri="{BB962C8B-B14F-4D97-AF65-F5344CB8AC3E}">
        <p14:creationId xmlns:p14="http://schemas.microsoft.com/office/powerpoint/2010/main" val="2885051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向下箭號圖說文字 7"/>
          <p:cNvSpPr/>
          <p:nvPr/>
        </p:nvSpPr>
        <p:spPr>
          <a:xfrm>
            <a:off x="2286000" y="1295400"/>
            <a:ext cx="4321175"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TW" altLang="en-US">
                <a:solidFill>
                  <a:schemeClr val="tx1"/>
                </a:solidFill>
                <a:latin typeface="微軟正黑體" charset="0"/>
                <a:ea typeface="微軟正黑體" charset="0"/>
                <a:cs typeface="微軟正黑體" charset="0"/>
              </a:rPr>
              <a:t>參考答案：可能只留下第三句</a:t>
            </a:r>
          </a:p>
        </p:txBody>
      </p:sp>
      <p:sp>
        <p:nvSpPr>
          <p:cNvPr id="20" name="標題 1"/>
          <p:cNvSpPr txBox="1">
            <a:spLocks/>
          </p:cNvSpPr>
          <p:nvPr/>
        </p:nvSpPr>
        <p:spPr>
          <a:xfrm>
            <a:off x="381000" y="533400"/>
            <a:ext cx="8180388" cy="1106488"/>
          </a:xfrm>
          <a:prstGeom prst="rect">
            <a:avLst/>
          </a:prstGeom>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gn="ctr"/>
            <a:r>
              <a:rPr lang="zh-TW" altLang="en-US" sz="4400">
                <a:effectLst>
                  <a:outerShdw blurRad="38100" dist="38100" dir="2700000" algn="tl">
                    <a:srgbClr val="C0C0C0"/>
                  </a:outerShdw>
                </a:effectLst>
                <a:latin typeface="微軟正黑體" charset="-120"/>
                <a:ea typeface="微軟正黑體" charset="-120"/>
              </a:rPr>
              <a:t>第二段</a:t>
            </a:r>
            <a:r>
              <a:rPr lang="en-US" altLang="zh-TW" sz="4400" dirty="0">
                <a:effectLst>
                  <a:outerShdw blurRad="38100" dist="38100" dir="2700000" algn="tl">
                    <a:srgbClr val="C0C0C0"/>
                  </a:outerShdw>
                </a:effectLst>
                <a:latin typeface="微軟正黑體" charset="-120"/>
                <a:ea typeface="微軟正黑體" charset="-120"/>
              </a:rPr>
              <a:t>-</a:t>
            </a:r>
            <a:r>
              <a:rPr lang="zh-TW" altLang="en-US" sz="4400" dirty="0">
                <a:effectLst>
                  <a:outerShdw blurRad="38100" dist="38100" dir="2700000" algn="tl">
                    <a:srgbClr val="C0C0C0"/>
                  </a:outerShdw>
                </a:effectLst>
                <a:latin typeface="微軟正黑體" charset="-120"/>
                <a:ea typeface="微軟正黑體" charset="-120"/>
              </a:rPr>
              <a:t>全班共同討論</a:t>
            </a:r>
          </a:p>
        </p:txBody>
      </p:sp>
      <p:sp>
        <p:nvSpPr>
          <p:cNvPr id="19" name="圓角矩形 18"/>
          <p:cNvSpPr/>
          <p:nvPr/>
        </p:nvSpPr>
        <p:spPr bwMode="auto">
          <a:xfrm>
            <a:off x="0" y="2133600"/>
            <a:ext cx="9144000" cy="838200"/>
          </a:xfrm>
          <a:prstGeom prst="roundRect">
            <a:avLst/>
          </a:prstGeom>
        </p:spPr>
        <p:style>
          <a:lnRef idx="2">
            <a:schemeClr val="accent1"/>
          </a:lnRef>
          <a:fillRef idx="1">
            <a:schemeClr val="lt1"/>
          </a:fillRef>
          <a:effectRef idx="0">
            <a:schemeClr val="accent1"/>
          </a:effectRef>
          <a:fontRef idx="minor">
            <a:schemeClr val="dk1"/>
          </a:fontRef>
        </p:style>
        <p:txBody>
          <a:bodyPr/>
          <a:lstStyle/>
          <a:p>
            <a:pPr marL="0" lvl="1">
              <a:defRPr/>
            </a:pPr>
            <a:r>
              <a:rPr lang="zh-TW" altLang="en-US">
                <a:solidFill>
                  <a:schemeClr val="tx1"/>
                </a:solidFill>
                <a:latin typeface="Times New Roman" charset="0"/>
                <a:ea typeface="標楷體" charset="0"/>
                <a:cs typeface="標楷體" charset="0"/>
              </a:rPr>
              <a:t>女王頭是大自然的風刀雕刻出來的，細細長長的脖子、蜂窩狀的臉面和高高的王冠，讓人印象深刻</a:t>
            </a:r>
            <a:r>
              <a:rPr lang="zh-TW" altLang="en-US">
                <a:solidFill>
                  <a:schemeClr val="tx1"/>
                </a:solidFill>
                <a:latin typeface="微軟正黑體" charset="0"/>
                <a:ea typeface="微軟正黑體" charset="0"/>
                <a:cs typeface="微軟正黑體" charset="0"/>
              </a:rPr>
              <a:t>。</a:t>
            </a:r>
          </a:p>
          <a:p>
            <a:pPr marL="0" lvl="1">
              <a:defRPr/>
            </a:pPr>
            <a:endParaRPr lang="en-US" altLang="zh-TW">
              <a:solidFill>
                <a:schemeClr val="tx1"/>
              </a:solidFill>
              <a:latin typeface="微軟正黑體" charset="0"/>
              <a:ea typeface="微軟正黑體" charset="0"/>
              <a:cs typeface="微軟正黑體" charset="0"/>
            </a:endParaRPr>
          </a:p>
        </p:txBody>
      </p:sp>
      <p:sp>
        <p:nvSpPr>
          <p:cNvPr id="7" name="向下箭號圖說文字 6"/>
          <p:cNvSpPr/>
          <p:nvPr/>
        </p:nvSpPr>
        <p:spPr>
          <a:xfrm>
            <a:off x="3048000" y="3048000"/>
            <a:ext cx="3024188"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TW" altLang="en-US">
                <a:solidFill>
                  <a:schemeClr val="tx1"/>
                </a:solidFill>
                <a:latin typeface="微軟正黑體" charset="0"/>
                <a:ea typeface="微軟正黑體" charset="0"/>
                <a:cs typeface="微軟正黑體" charset="0"/>
              </a:rPr>
              <a:t>刪除細節及重複訊息</a:t>
            </a:r>
          </a:p>
        </p:txBody>
      </p:sp>
      <p:sp>
        <p:nvSpPr>
          <p:cNvPr id="10" name="圓角矩形 9"/>
          <p:cNvSpPr/>
          <p:nvPr/>
        </p:nvSpPr>
        <p:spPr bwMode="auto">
          <a:xfrm>
            <a:off x="0" y="3886200"/>
            <a:ext cx="9144000" cy="72072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lvl="1">
              <a:defRPr/>
            </a:pPr>
            <a:r>
              <a:rPr lang="zh-TW" altLang="en-US" dirty="0">
                <a:solidFill>
                  <a:schemeClr val="tx1"/>
                </a:solidFill>
                <a:latin typeface="Times New Roman" charset="0"/>
                <a:ea typeface="標楷體" charset="-120"/>
                <a:cs typeface="標楷體" charset="-120"/>
              </a:rPr>
              <a:t>女王頭是大自然的風刀雕刻出來的，</a:t>
            </a:r>
            <a:r>
              <a:rPr lang="zh-TW" altLang="en-US" strike="sngStrike" dirty="0">
                <a:solidFill>
                  <a:schemeClr val="tx1"/>
                </a:solidFill>
                <a:latin typeface="Times New Roman" charset="0"/>
                <a:ea typeface="標楷體" charset="-120"/>
                <a:cs typeface="標楷體" charset="-120"/>
              </a:rPr>
              <a:t>細細長長的脖子、蜂窩狀的臉面和高高的王冠，</a:t>
            </a:r>
            <a:r>
              <a:rPr lang="zh-TW" altLang="en-US" dirty="0">
                <a:solidFill>
                  <a:schemeClr val="tx1"/>
                </a:solidFill>
                <a:latin typeface="Times New Roman" charset="0"/>
                <a:ea typeface="標楷體" charset="-120"/>
                <a:cs typeface="標楷體" charset="-120"/>
              </a:rPr>
              <a:t>讓人印象深刻</a:t>
            </a:r>
            <a:r>
              <a:rPr lang="zh-TW" altLang="en-US" dirty="0">
                <a:solidFill>
                  <a:schemeClr val="tx1"/>
                </a:solidFill>
                <a:latin typeface="微軟正黑體" pitchFamily="34" charset="-120"/>
                <a:ea typeface="微軟正黑體" pitchFamily="34" charset="-120"/>
                <a:cs typeface="微軟正黑體" pitchFamily="34" charset="-120"/>
              </a:rPr>
              <a:t>。</a:t>
            </a:r>
          </a:p>
        </p:txBody>
      </p:sp>
      <p:sp>
        <p:nvSpPr>
          <p:cNvPr id="13" name="向下箭號圖說文字 12"/>
          <p:cNvSpPr/>
          <p:nvPr/>
        </p:nvSpPr>
        <p:spPr>
          <a:xfrm>
            <a:off x="3505200" y="4724400"/>
            <a:ext cx="2159000"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TW" altLang="en-US">
                <a:solidFill>
                  <a:schemeClr val="tx1"/>
                </a:solidFill>
                <a:latin typeface="微軟正黑體" charset="0"/>
                <a:ea typeface="微軟正黑體" charset="0"/>
                <a:cs typeface="微軟正黑體" charset="0"/>
              </a:rPr>
              <a:t>歸納成主題句</a:t>
            </a:r>
          </a:p>
        </p:txBody>
      </p:sp>
      <p:sp>
        <p:nvSpPr>
          <p:cNvPr id="14" name="圓角矩形 13"/>
          <p:cNvSpPr/>
          <p:nvPr/>
        </p:nvSpPr>
        <p:spPr>
          <a:xfrm>
            <a:off x="457200" y="5638800"/>
            <a:ext cx="8153400" cy="8636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defRPr/>
            </a:pPr>
            <a:r>
              <a:rPr lang="zh-TW" altLang="en-US">
                <a:solidFill>
                  <a:srgbClr val="30311D"/>
                </a:solidFill>
                <a:latin typeface="標楷體" charset="0"/>
                <a:ea typeface="標楷體" charset="0"/>
                <a:cs typeface="標楷體" charset="0"/>
              </a:rPr>
              <a:t>女王頭是由風刀雕刻出來的，讓人印象深刻。</a:t>
            </a:r>
          </a:p>
        </p:txBody>
      </p:sp>
    </p:spTree>
    <p:extLst>
      <p:ext uri="{BB962C8B-B14F-4D97-AF65-F5344CB8AC3E}">
        <p14:creationId xmlns:p14="http://schemas.microsoft.com/office/powerpoint/2010/main" val="1829649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457200" y="533400"/>
            <a:ext cx="8180388" cy="1106488"/>
          </a:xfrm>
          <a:prstGeom prst="rect">
            <a:avLst/>
          </a:prstGeom>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gn="ctr"/>
            <a:r>
              <a:rPr lang="zh-TW" altLang="en-US" sz="4400">
                <a:effectLst>
                  <a:outerShdw blurRad="38100" dist="38100" dir="2700000" algn="tl">
                    <a:srgbClr val="C0C0C0"/>
                  </a:outerShdw>
                </a:effectLst>
                <a:latin typeface="微軟正黑體" charset="-120"/>
                <a:ea typeface="微軟正黑體" charset="-120"/>
              </a:rPr>
              <a:t>第三段</a:t>
            </a:r>
            <a:r>
              <a:rPr lang="en-US" altLang="zh-TW" sz="4400" dirty="0">
                <a:effectLst>
                  <a:outerShdw blurRad="38100" dist="38100" dir="2700000" algn="tl">
                    <a:srgbClr val="C0C0C0"/>
                  </a:outerShdw>
                </a:effectLst>
                <a:latin typeface="微軟正黑體" charset="-120"/>
                <a:ea typeface="微軟正黑體" charset="-120"/>
              </a:rPr>
              <a:t>-</a:t>
            </a:r>
            <a:r>
              <a:rPr lang="zh-TW" altLang="en-US" sz="4400" dirty="0">
                <a:effectLst>
                  <a:outerShdw blurRad="38100" dist="38100" dir="2700000" algn="tl">
                    <a:srgbClr val="C0C0C0"/>
                  </a:outerShdw>
                </a:effectLst>
                <a:latin typeface="微軟正黑體" charset="-120"/>
                <a:ea typeface="微軟正黑體" charset="-120"/>
              </a:rPr>
              <a:t>全班共同討論</a:t>
            </a:r>
          </a:p>
        </p:txBody>
      </p:sp>
      <p:sp>
        <p:nvSpPr>
          <p:cNvPr id="11" name="圓角矩形 10"/>
          <p:cNvSpPr/>
          <p:nvPr/>
        </p:nvSpPr>
        <p:spPr bwMode="auto">
          <a:xfrm>
            <a:off x="971550" y="2852738"/>
            <a:ext cx="7489825" cy="347186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eaLnBrk="0" hangingPunct="0">
              <a:lnSpc>
                <a:spcPct val="150000"/>
              </a:lnSpc>
            </a:pPr>
            <a:r>
              <a:rPr lang="en-US" altLang="zh-TW">
                <a:solidFill>
                  <a:srgbClr val="000000"/>
                </a:solidFill>
                <a:latin typeface="Times New Roman" charset="0"/>
              </a:rPr>
              <a:t> </a:t>
            </a:r>
            <a:r>
              <a:rPr lang="zh-TW" altLang="en-US">
                <a:solidFill>
                  <a:srgbClr val="000000"/>
                </a:solidFill>
                <a:latin typeface="Times New Roman" charset="0"/>
                <a:ea typeface="標楷體" charset="0"/>
              </a:rPr>
              <a:t>在秀姑巒溪的長虹橋附近，河床上散布著許多大石頭，由於經年累月受到河水的沖洗，潔白如玉，所以有「秀姑漱玉」的美名。這些大石頭的形象獨特，有的像老虎、大象，有的像佛祖、觀音。這些奇石都是大自然的水刀雕刻出來的，遠觀近看，說什麼就像什麼，最能讓人發揮想像力了。</a:t>
            </a:r>
            <a:endParaRPr lang="zh-TW" altLang="zh-TW">
              <a:solidFill>
                <a:srgbClr val="000000"/>
              </a:solidFill>
              <a:latin typeface="微軟正黑體" charset="-120"/>
              <a:ea typeface="微軟正黑體" charset="-120"/>
            </a:endParaRPr>
          </a:p>
        </p:txBody>
      </p:sp>
      <p:sp>
        <p:nvSpPr>
          <p:cNvPr id="8" name="向下箭號圖說文字 7"/>
          <p:cNvSpPr/>
          <p:nvPr/>
        </p:nvSpPr>
        <p:spPr>
          <a:xfrm>
            <a:off x="1835150" y="1700213"/>
            <a:ext cx="5329238" cy="1114425"/>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a:solidFill>
                  <a:schemeClr val="tx1"/>
                </a:solidFill>
                <a:ea typeface="新細明體" charset="0"/>
                <a:cs typeface="新細明體" charset="0"/>
              </a:rPr>
              <a:t>    </a:t>
            </a:r>
            <a:r>
              <a:rPr lang="zh-TW" altLang="en-US" sz="2800">
                <a:solidFill>
                  <a:schemeClr val="tx1"/>
                </a:solidFill>
                <a:latin typeface="微軟正黑體" charset="0"/>
                <a:ea typeface="微軟正黑體" charset="0"/>
                <a:cs typeface="微軟正黑體" charset="0"/>
              </a:rPr>
              <a:t>老師提問：第三段共有幾句？</a:t>
            </a:r>
          </a:p>
        </p:txBody>
      </p:sp>
    </p:spTree>
    <p:extLst>
      <p:ext uri="{BB962C8B-B14F-4D97-AF65-F5344CB8AC3E}">
        <p14:creationId xmlns:p14="http://schemas.microsoft.com/office/powerpoint/2010/main" val="1351692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381000" y="533400"/>
            <a:ext cx="8180388" cy="1106488"/>
          </a:xfrm>
          <a:prstGeom prst="rect">
            <a:avLst/>
          </a:prstGeom>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gn="ctr"/>
            <a:r>
              <a:rPr lang="zh-TW" altLang="en-US" sz="4400">
                <a:effectLst>
                  <a:outerShdw blurRad="38100" dist="38100" dir="2700000" algn="tl">
                    <a:srgbClr val="C0C0C0"/>
                  </a:outerShdw>
                </a:effectLst>
                <a:latin typeface="微軟正黑體" charset="-120"/>
                <a:ea typeface="微軟正黑體" charset="-120"/>
              </a:rPr>
              <a:t>第三段</a:t>
            </a:r>
            <a:r>
              <a:rPr lang="en-US" altLang="zh-TW" sz="4400" dirty="0">
                <a:effectLst>
                  <a:outerShdw blurRad="38100" dist="38100" dir="2700000" algn="tl">
                    <a:srgbClr val="C0C0C0"/>
                  </a:outerShdw>
                </a:effectLst>
                <a:latin typeface="微軟正黑體" charset="-120"/>
                <a:ea typeface="微軟正黑體" charset="-120"/>
              </a:rPr>
              <a:t>-</a:t>
            </a:r>
            <a:r>
              <a:rPr lang="zh-TW" altLang="en-US" sz="4400" dirty="0">
                <a:effectLst>
                  <a:outerShdw blurRad="38100" dist="38100" dir="2700000" algn="tl">
                    <a:srgbClr val="C0C0C0"/>
                  </a:outerShdw>
                </a:effectLst>
                <a:latin typeface="微軟正黑體" charset="-120"/>
                <a:ea typeface="微軟正黑體" charset="-120"/>
              </a:rPr>
              <a:t>全班共同討論</a:t>
            </a:r>
          </a:p>
        </p:txBody>
      </p:sp>
      <p:sp>
        <p:nvSpPr>
          <p:cNvPr id="9" name="向下箭號圖說文字 8"/>
          <p:cNvSpPr/>
          <p:nvPr/>
        </p:nvSpPr>
        <p:spPr>
          <a:xfrm>
            <a:off x="1905000" y="1371600"/>
            <a:ext cx="5184775" cy="1079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a:solidFill>
                  <a:schemeClr val="tx1"/>
                </a:solidFill>
                <a:latin typeface="微軟正黑體" charset="0"/>
                <a:ea typeface="微軟正黑體" charset="0"/>
                <a:cs typeface="微軟正黑體" charset="0"/>
              </a:rPr>
              <a:t>第三段共有三句</a:t>
            </a:r>
          </a:p>
        </p:txBody>
      </p:sp>
      <p:sp>
        <p:nvSpPr>
          <p:cNvPr id="11" name="圓角矩形 10"/>
          <p:cNvSpPr/>
          <p:nvPr/>
        </p:nvSpPr>
        <p:spPr bwMode="auto">
          <a:xfrm>
            <a:off x="381000" y="2438400"/>
            <a:ext cx="8458200" cy="40386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457200" indent="-457200" eaLnBrk="0" hangingPunct="0">
              <a:lnSpc>
                <a:spcPct val="150000"/>
              </a:lnSpc>
              <a:buFont typeface="Verdana" charset="0"/>
              <a:buAutoNum type="arabicPeriod"/>
              <a:defRPr/>
            </a:pPr>
            <a:r>
              <a:rPr lang="zh-TW" altLang="en-US">
                <a:solidFill>
                  <a:srgbClr val="000000"/>
                </a:solidFill>
                <a:latin typeface="Times New Roman" charset="0"/>
                <a:ea typeface="標楷體" charset="0"/>
                <a:cs typeface="標楷體" charset="0"/>
              </a:rPr>
              <a:t>在秀姑巒溪的長虹橋附近，河床上散布著許多大石頭，由於經年累月受到河水的沖洗，潔白如玉，所以有「秀姑漱玉」的美名。</a:t>
            </a:r>
            <a:endParaRPr lang="en-US" altLang="zh-TW">
              <a:solidFill>
                <a:srgbClr val="000000"/>
              </a:solidFill>
              <a:latin typeface="Times New Roman" charset="0"/>
              <a:ea typeface="標楷體" charset="0"/>
              <a:cs typeface="標楷體" charset="0"/>
            </a:endParaRPr>
          </a:p>
          <a:p>
            <a:pPr marL="457200" indent="-457200" eaLnBrk="0" hangingPunct="0">
              <a:lnSpc>
                <a:spcPct val="150000"/>
              </a:lnSpc>
              <a:buFont typeface="Verdana" charset="0"/>
              <a:buAutoNum type="arabicPeriod"/>
              <a:defRPr/>
            </a:pPr>
            <a:r>
              <a:rPr lang="zh-TW" altLang="en-US">
                <a:solidFill>
                  <a:srgbClr val="000000"/>
                </a:solidFill>
                <a:latin typeface="Times New Roman" charset="0"/>
                <a:ea typeface="標楷體" charset="0"/>
                <a:cs typeface="標楷體" charset="0"/>
              </a:rPr>
              <a:t>這些大石頭的形象獨特，有的像老虎、大象，有的像佛祖、觀音。</a:t>
            </a:r>
            <a:endParaRPr lang="en-US" altLang="zh-TW">
              <a:solidFill>
                <a:srgbClr val="000000"/>
              </a:solidFill>
              <a:latin typeface="Times New Roman" charset="0"/>
              <a:ea typeface="標楷體" charset="0"/>
              <a:cs typeface="標楷體" charset="0"/>
            </a:endParaRPr>
          </a:p>
          <a:p>
            <a:pPr marL="457200" indent="-457200" eaLnBrk="0" hangingPunct="0">
              <a:lnSpc>
                <a:spcPct val="150000"/>
              </a:lnSpc>
              <a:buFont typeface="Verdana" charset="0"/>
              <a:buAutoNum type="arabicPeriod"/>
              <a:defRPr/>
            </a:pPr>
            <a:r>
              <a:rPr lang="zh-TW" altLang="en-US">
                <a:solidFill>
                  <a:srgbClr val="000000"/>
                </a:solidFill>
                <a:latin typeface="Times New Roman" charset="0"/>
                <a:ea typeface="標楷體" charset="0"/>
                <a:cs typeface="標楷體" charset="0"/>
              </a:rPr>
              <a:t>這些奇石都是大自然的水刀雕刻出來的，遠觀近看，說什麼就像什麼，最能讓人發揮想像力了。</a:t>
            </a:r>
            <a:endParaRPr lang="zh-TW" altLang="en-US">
              <a:solidFill>
                <a:srgbClr val="000000"/>
              </a:solidFill>
              <a:latin typeface="微軟正黑體" charset="0"/>
              <a:ea typeface="微軟正黑體" charset="0"/>
            </a:endParaRPr>
          </a:p>
        </p:txBody>
      </p:sp>
    </p:spTree>
    <p:extLst>
      <p:ext uri="{BB962C8B-B14F-4D97-AF65-F5344CB8AC3E}">
        <p14:creationId xmlns:p14="http://schemas.microsoft.com/office/powerpoint/2010/main" val="10456368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向下箭號圖說文字 8"/>
          <p:cNvSpPr/>
          <p:nvPr/>
        </p:nvSpPr>
        <p:spPr>
          <a:xfrm>
            <a:off x="838200" y="1143000"/>
            <a:ext cx="7632700"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TW" altLang="en-US">
                <a:solidFill>
                  <a:schemeClr val="tx1"/>
                </a:solidFill>
                <a:latin typeface="微軟正黑體" charset="0"/>
                <a:ea typeface="微軟正黑體" charset="0"/>
                <a:cs typeface="微軟正黑體" charset="0"/>
              </a:rPr>
              <a:t>    找出第三段中最重要的一句話：與前兩段摘要相關者</a:t>
            </a:r>
          </a:p>
        </p:txBody>
      </p:sp>
      <p:sp>
        <p:nvSpPr>
          <p:cNvPr id="93199" name="AutoShape 15"/>
          <p:cNvSpPr>
            <a:spLocks noChangeArrowheads="1"/>
          </p:cNvSpPr>
          <p:nvPr/>
        </p:nvSpPr>
        <p:spPr bwMode="auto">
          <a:xfrm>
            <a:off x="4648200" y="1752600"/>
            <a:ext cx="4495800" cy="4800600"/>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lstStyle/>
          <a:p>
            <a:pPr>
              <a:lnSpc>
                <a:spcPct val="150000"/>
              </a:lnSpc>
              <a:defRPr/>
            </a:pPr>
            <a:endParaRPr lang="en-US" altLang="zh-TW" sz="2000">
              <a:solidFill>
                <a:srgbClr val="000000"/>
              </a:solidFill>
              <a:latin typeface="微軟正黑體" charset="0"/>
              <a:ea typeface="微軟正黑體" charset="0"/>
              <a:cs typeface="微軟正黑體" charset="0"/>
            </a:endParaRPr>
          </a:p>
          <a:p>
            <a:pPr>
              <a:lnSpc>
                <a:spcPct val="150000"/>
              </a:lnSpc>
              <a:defRPr/>
            </a:pPr>
            <a:r>
              <a:rPr lang="zh-TW" altLang="en-US" sz="2000">
                <a:solidFill>
                  <a:schemeClr val="tx1"/>
                </a:solidFill>
                <a:latin typeface="標楷體" charset="0"/>
                <a:ea typeface="標楷體" charset="0"/>
                <a:cs typeface="標楷體" charset="0"/>
              </a:rPr>
              <a:t>第一段：風和水是大自然的雕刻家</a:t>
            </a:r>
            <a:endParaRPr lang="en-US" altLang="zh-TW" sz="2000">
              <a:solidFill>
                <a:schemeClr val="tx1"/>
              </a:solidFill>
              <a:latin typeface="標楷體" charset="0"/>
              <a:ea typeface="標楷體" charset="0"/>
              <a:cs typeface="標楷體" charset="0"/>
            </a:endParaRPr>
          </a:p>
          <a:p>
            <a:pPr>
              <a:lnSpc>
                <a:spcPct val="150000"/>
              </a:lnSpc>
              <a:defRPr/>
            </a:pPr>
            <a:r>
              <a:rPr lang="zh-TW" altLang="en-US" sz="2000">
                <a:solidFill>
                  <a:schemeClr val="tx1"/>
                </a:solidFill>
                <a:latin typeface="標楷體" charset="0"/>
                <a:ea typeface="標楷體" charset="0"/>
                <a:cs typeface="標楷體" charset="0"/>
              </a:rPr>
              <a:t>第二段：女王頭是由風刀雕刻出來的</a:t>
            </a:r>
            <a:endParaRPr lang="en-US" altLang="zh-TW" sz="2000">
              <a:solidFill>
                <a:schemeClr val="tx1"/>
              </a:solidFill>
              <a:latin typeface="標楷體" charset="0"/>
              <a:ea typeface="標楷體" charset="0"/>
              <a:cs typeface="標楷體" charset="0"/>
            </a:endParaRPr>
          </a:p>
          <a:p>
            <a:pPr>
              <a:lnSpc>
                <a:spcPct val="150000"/>
              </a:lnSpc>
              <a:defRPr/>
            </a:pPr>
            <a:r>
              <a:rPr lang="en-US" altLang="zh-TW" sz="2000">
                <a:solidFill>
                  <a:schemeClr val="tx1"/>
                </a:solidFill>
                <a:latin typeface="標楷體" charset="0"/>
                <a:ea typeface="標楷體" charset="0"/>
                <a:cs typeface="標楷體" charset="0"/>
              </a:rPr>
              <a:t>            </a:t>
            </a:r>
            <a:r>
              <a:rPr lang="zh-TW" altLang="en-US" sz="2000">
                <a:solidFill>
                  <a:schemeClr val="tx1"/>
                </a:solidFill>
                <a:latin typeface="標楷體" charset="0"/>
                <a:ea typeface="標楷體" charset="0"/>
                <a:cs typeface="標楷體" charset="0"/>
              </a:rPr>
              <a:t>，讓人印象深刻。</a:t>
            </a:r>
          </a:p>
          <a:p>
            <a:pPr>
              <a:lnSpc>
                <a:spcPct val="150000"/>
              </a:lnSpc>
              <a:defRPr/>
            </a:pPr>
            <a:endParaRPr lang="zh-TW" altLang="en-US" sz="2000">
              <a:solidFill>
                <a:srgbClr val="000000"/>
              </a:solidFill>
              <a:latin typeface="微軟正黑體" charset="0"/>
              <a:ea typeface="微軟正黑體" charset="0"/>
              <a:cs typeface="微軟正黑體" charset="0"/>
            </a:endParaRPr>
          </a:p>
        </p:txBody>
      </p:sp>
      <p:sp>
        <p:nvSpPr>
          <p:cNvPr id="12" name="標題 1"/>
          <p:cNvSpPr txBox="1">
            <a:spLocks/>
          </p:cNvSpPr>
          <p:nvPr/>
        </p:nvSpPr>
        <p:spPr>
          <a:xfrm>
            <a:off x="381000" y="457200"/>
            <a:ext cx="8180388" cy="1106488"/>
          </a:xfrm>
          <a:prstGeom prst="rect">
            <a:avLst/>
          </a:prstGeom>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gn="ctr"/>
            <a:r>
              <a:rPr lang="zh-TW" altLang="en-US" sz="4400">
                <a:effectLst>
                  <a:outerShdw blurRad="38100" dist="38100" dir="2700000" algn="tl">
                    <a:srgbClr val="C0C0C0"/>
                  </a:outerShdw>
                </a:effectLst>
                <a:latin typeface="微軟正黑體" charset="-120"/>
                <a:ea typeface="微軟正黑體" charset="-120"/>
              </a:rPr>
              <a:t>第三段</a:t>
            </a:r>
            <a:r>
              <a:rPr lang="en-US" altLang="zh-TW" sz="4400" dirty="0">
                <a:effectLst>
                  <a:outerShdw blurRad="38100" dist="38100" dir="2700000" algn="tl">
                    <a:srgbClr val="C0C0C0"/>
                  </a:outerShdw>
                </a:effectLst>
                <a:latin typeface="微軟正黑體" charset="-120"/>
                <a:ea typeface="微軟正黑體" charset="-120"/>
              </a:rPr>
              <a:t>-</a:t>
            </a:r>
            <a:r>
              <a:rPr lang="zh-TW" altLang="en-US" sz="4400" dirty="0">
                <a:effectLst>
                  <a:outerShdw blurRad="38100" dist="38100" dir="2700000" algn="tl">
                    <a:srgbClr val="C0C0C0"/>
                  </a:outerShdw>
                </a:effectLst>
                <a:latin typeface="微軟正黑體" charset="-120"/>
                <a:ea typeface="微軟正黑體" charset="-120"/>
              </a:rPr>
              <a:t>全班共同討論</a:t>
            </a:r>
          </a:p>
        </p:txBody>
      </p:sp>
      <p:sp>
        <p:nvSpPr>
          <p:cNvPr id="14" name="圓角矩形 13"/>
          <p:cNvSpPr/>
          <p:nvPr/>
        </p:nvSpPr>
        <p:spPr bwMode="auto">
          <a:xfrm>
            <a:off x="179388" y="1773238"/>
            <a:ext cx="4464050" cy="477996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457200" indent="-457200" eaLnBrk="0" hangingPunct="0">
              <a:lnSpc>
                <a:spcPct val="150000"/>
              </a:lnSpc>
              <a:buFont typeface="Verdana" charset="0"/>
              <a:buAutoNum type="arabicPeriod"/>
              <a:defRPr/>
            </a:pPr>
            <a:r>
              <a:rPr lang="zh-TW" altLang="en-US" sz="1800">
                <a:solidFill>
                  <a:srgbClr val="000000"/>
                </a:solidFill>
                <a:latin typeface="Times New Roman" charset="0"/>
                <a:ea typeface="標楷體" charset="0"/>
                <a:cs typeface="標楷體" charset="0"/>
              </a:rPr>
              <a:t>在秀姑巒溪的長虹橋附近，河床上散布著許多大石頭，由於經年累月受到河水的沖洗，潔白如玉，所以有「秀姑漱玉」的美名。</a:t>
            </a:r>
            <a:endParaRPr lang="en-US" altLang="zh-TW" sz="1800">
              <a:solidFill>
                <a:srgbClr val="000000"/>
              </a:solidFill>
              <a:latin typeface="Times New Roman" charset="0"/>
              <a:ea typeface="標楷體" charset="0"/>
              <a:cs typeface="標楷體" charset="0"/>
            </a:endParaRPr>
          </a:p>
          <a:p>
            <a:pPr marL="457200" indent="-457200" eaLnBrk="0" hangingPunct="0">
              <a:lnSpc>
                <a:spcPct val="150000"/>
              </a:lnSpc>
              <a:buFont typeface="Verdana" charset="0"/>
              <a:buAutoNum type="arabicPeriod"/>
              <a:defRPr/>
            </a:pPr>
            <a:r>
              <a:rPr lang="zh-TW" altLang="en-US" sz="1800">
                <a:solidFill>
                  <a:srgbClr val="000000"/>
                </a:solidFill>
                <a:latin typeface="Times New Roman" charset="0"/>
                <a:ea typeface="標楷體" charset="0"/>
                <a:cs typeface="標楷體" charset="0"/>
              </a:rPr>
              <a:t>這些大石頭的形象獨特，有的像老虎、大象，有的像佛祖、觀音。</a:t>
            </a:r>
            <a:endParaRPr lang="en-US" altLang="zh-TW" sz="1800">
              <a:solidFill>
                <a:srgbClr val="000000"/>
              </a:solidFill>
              <a:latin typeface="Times New Roman" charset="0"/>
              <a:ea typeface="標楷體" charset="0"/>
              <a:cs typeface="標楷體" charset="0"/>
            </a:endParaRPr>
          </a:p>
          <a:p>
            <a:pPr marL="457200" indent="-457200" eaLnBrk="0" hangingPunct="0">
              <a:lnSpc>
                <a:spcPct val="150000"/>
              </a:lnSpc>
              <a:buFont typeface="Verdana" charset="0"/>
              <a:buAutoNum type="arabicPeriod"/>
              <a:defRPr/>
            </a:pPr>
            <a:r>
              <a:rPr lang="zh-TW" altLang="en-US" sz="1800">
                <a:solidFill>
                  <a:srgbClr val="000000"/>
                </a:solidFill>
                <a:latin typeface="Times New Roman" charset="0"/>
                <a:ea typeface="標楷體" charset="0"/>
                <a:cs typeface="標楷體" charset="0"/>
              </a:rPr>
              <a:t>這些奇石都是大自然的水刀雕刻出來的，遠觀近看，說什麼就像什麼，最能讓人發揮想像力了。</a:t>
            </a:r>
            <a:endParaRPr lang="zh-TW" altLang="en-US" sz="1800">
              <a:solidFill>
                <a:srgbClr val="000000"/>
              </a:solidFill>
              <a:latin typeface="微軟正黑體" charset="0"/>
              <a:ea typeface="微軟正黑體" charset="0"/>
            </a:endParaRPr>
          </a:p>
        </p:txBody>
      </p:sp>
    </p:spTree>
    <p:extLst>
      <p:ext uri="{BB962C8B-B14F-4D97-AF65-F5344CB8AC3E}">
        <p14:creationId xmlns:p14="http://schemas.microsoft.com/office/powerpoint/2010/main" val="1078659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199"/>
                                        </p:tgtEl>
                                        <p:attrNameLst>
                                          <p:attrName>style.visibility</p:attrName>
                                        </p:attrNameLst>
                                      </p:cBhvr>
                                      <p:to>
                                        <p:strVal val="visible"/>
                                      </p:to>
                                    </p:set>
                                    <p:anim calcmode="lin" valueType="num">
                                      <p:cBhvr additive="base">
                                        <p:cTn id="7" dur="500" fill="hold"/>
                                        <p:tgtEl>
                                          <p:spTgt spid="93199"/>
                                        </p:tgtEl>
                                        <p:attrNameLst>
                                          <p:attrName>ppt_x</p:attrName>
                                        </p:attrNameLst>
                                      </p:cBhvr>
                                      <p:tavLst>
                                        <p:tav tm="0">
                                          <p:val>
                                            <p:strVal val="#ppt_x"/>
                                          </p:val>
                                        </p:tav>
                                        <p:tav tm="100000">
                                          <p:val>
                                            <p:strVal val="#ppt_x"/>
                                          </p:val>
                                        </p:tav>
                                      </p:tavLst>
                                    </p:anim>
                                    <p:anim calcmode="lin" valueType="num">
                                      <p:cBhvr additive="base">
                                        <p:cTn id="8" dur="500" fill="hold"/>
                                        <p:tgtEl>
                                          <p:spTgt spid="931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ltLang="en-US" dirty="0" smtClean="0"/>
              <a:t>理解的五層次</a:t>
            </a:r>
            <a:r>
              <a:rPr lang="en-US" altLang="zh-TW" dirty="0" smtClean="0"/>
              <a:t/>
            </a:r>
            <a:br>
              <a:rPr lang="en-US" altLang="zh-TW" dirty="0" smtClean="0"/>
            </a:br>
            <a:r>
              <a:rPr lang="en-US" altLang="zh-TW" dirty="0" err="1" smtClean="0"/>
              <a:t>《Rethinking</a:t>
            </a:r>
            <a:r>
              <a:rPr lang="en-US" altLang="zh-TW" dirty="0" smtClean="0"/>
              <a:t> reading </a:t>
            </a:r>
            <a:r>
              <a:rPr lang="en-US" altLang="zh-TW" dirty="0" err="1" smtClean="0"/>
              <a:t>comprehension》</a:t>
            </a:r>
            <a:endParaRPr lang="en-US" dirty="0"/>
          </a:p>
        </p:txBody>
      </p:sp>
      <p:graphicFrame>
        <p:nvGraphicFramePr>
          <p:cNvPr id="4" name="Content Placeholder 6"/>
          <p:cNvGraphicFramePr>
            <a:graphicFrameLocks/>
          </p:cNvGraphicFramePr>
          <p:nvPr/>
        </p:nvGraphicFramePr>
        <p:xfrm>
          <a:off x="1411179" y="1605345"/>
          <a:ext cx="675602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58780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向下箭號圖說文字 8"/>
          <p:cNvSpPr/>
          <p:nvPr/>
        </p:nvSpPr>
        <p:spPr>
          <a:xfrm>
            <a:off x="838200" y="1295400"/>
            <a:ext cx="7632700" cy="7493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TW" altLang="en-US">
                <a:solidFill>
                  <a:schemeClr val="tx1"/>
                </a:solidFill>
                <a:latin typeface="微軟正黑體" charset="0"/>
                <a:ea typeface="微軟正黑體" charset="0"/>
                <a:cs typeface="微軟正黑體" charset="0"/>
              </a:rPr>
              <a:t>    找出第三段中最重要的一句話：與前兩段摘要相關者</a:t>
            </a:r>
          </a:p>
        </p:txBody>
      </p:sp>
      <p:sp>
        <p:nvSpPr>
          <p:cNvPr id="93199" name="AutoShape 15"/>
          <p:cNvSpPr>
            <a:spLocks noChangeArrowheads="1"/>
          </p:cNvSpPr>
          <p:nvPr/>
        </p:nvSpPr>
        <p:spPr bwMode="auto">
          <a:xfrm>
            <a:off x="4648200" y="1752600"/>
            <a:ext cx="4495800" cy="4800600"/>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lstStyle/>
          <a:p>
            <a:pPr>
              <a:lnSpc>
                <a:spcPct val="150000"/>
              </a:lnSpc>
              <a:defRPr/>
            </a:pPr>
            <a:endParaRPr lang="en-US" altLang="zh-TW" sz="2000">
              <a:solidFill>
                <a:srgbClr val="000000"/>
              </a:solidFill>
              <a:latin typeface="微軟正黑體" charset="0"/>
              <a:ea typeface="微軟正黑體" charset="0"/>
              <a:cs typeface="微軟正黑體" charset="0"/>
            </a:endParaRPr>
          </a:p>
          <a:p>
            <a:pPr>
              <a:lnSpc>
                <a:spcPct val="150000"/>
              </a:lnSpc>
              <a:defRPr/>
            </a:pPr>
            <a:r>
              <a:rPr lang="zh-TW" altLang="en-US" sz="2000">
                <a:solidFill>
                  <a:schemeClr val="tx1"/>
                </a:solidFill>
                <a:latin typeface="標楷體" charset="0"/>
                <a:ea typeface="標楷體" charset="0"/>
                <a:cs typeface="標楷體" charset="0"/>
              </a:rPr>
              <a:t>第一段：風和水是大自然的雕刻家</a:t>
            </a:r>
            <a:endParaRPr lang="en-US" altLang="zh-TW" sz="2000">
              <a:solidFill>
                <a:schemeClr val="tx1"/>
              </a:solidFill>
              <a:latin typeface="標楷體" charset="0"/>
              <a:ea typeface="標楷體" charset="0"/>
              <a:cs typeface="標楷體" charset="0"/>
            </a:endParaRPr>
          </a:p>
          <a:p>
            <a:pPr>
              <a:lnSpc>
                <a:spcPct val="150000"/>
              </a:lnSpc>
              <a:defRPr/>
            </a:pPr>
            <a:r>
              <a:rPr lang="zh-TW" altLang="en-US" sz="2000">
                <a:solidFill>
                  <a:schemeClr val="tx1"/>
                </a:solidFill>
                <a:latin typeface="標楷體" charset="0"/>
                <a:ea typeface="標楷體" charset="0"/>
                <a:cs typeface="標楷體" charset="0"/>
              </a:rPr>
              <a:t>第二段：女王頭是由風刀雕刻出來的</a:t>
            </a:r>
            <a:endParaRPr lang="en-US" altLang="zh-TW" sz="2000">
              <a:solidFill>
                <a:schemeClr val="tx1"/>
              </a:solidFill>
              <a:latin typeface="標楷體" charset="0"/>
              <a:ea typeface="標楷體" charset="0"/>
              <a:cs typeface="標楷體" charset="0"/>
            </a:endParaRPr>
          </a:p>
          <a:p>
            <a:pPr>
              <a:lnSpc>
                <a:spcPct val="150000"/>
              </a:lnSpc>
              <a:defRPr/>
            </a:pPr>
            <a:r>
              <a:rPr lang="en-US" altLang="zh-TW" sz="2000">
                <a:solidFill>
                  <a:schemeClr val="tx1"/>
                </a:solidFill>
                <a:latin typeface="標楷體" charset="0"/>
                <a:ea typeface="標楷體" charset="0"/>
                <a:cs typeface="標楷體" charset="0"/>
              </a:rPr>
              <a:t>            </a:t>
            </a:r>
            <a:r>
              <a:rPr lang="zh-TW" altLang="en-US" sz="2000">
                <a:solidFill>
                  <a:schemeClr val="tx1"/>
                </a:solidFill>
                <a:latin typeface="標楷體" charset="0"/>
                <a:ea typeface="標楷體" charset="0"/>
                <a:cs typeface="標楷體" charset="0"/>
              </a:rPr>
              <a:t>，讓人印象深刻。</a:t>
            </a:r>
          </a:p>
          <a:p>
            <a:pPr>
              <a:lnSpc>
                <a:spcPct val="150000"/>
              </a:lnSpc>
              <a:defRPr/>
            </a:pPr>
            <a:endParaRPr lang="zh-TW" altLang="en-US" sz="2000">
              <a:solidFill>
                <a:srgbClr val="000000"/>
              </a:solidFill>
              <a:latin typeface="微軟正黑體" charset="0"/>
              <a:ea typeface="微軟正黑體" charset="0"/>
              <a:cs typeface="微軟正黑體" charset="0"/>
            </a:endParaRPr>
          </a:p>
        </p:txBody>
      </p:sp>
      <p:sp>
        <p:nvSpPr>
          <p:cNvPr id="12" name="標題 1"/>
          <p:cNvSpPr txBox="1">
            <a:spLocks/>
          </p:cNvSpPr>
          <p:nvPr/>
        </p:nvSpPr>
        <p:spPr>
          <a:xfrm>
            <a:off x="381000" y="457200"/>
            <a:ext cx="8180388" cy="1106488"/>
          </a:xfrm>
          <a:prstGeom prst="rect">
            <a:avLst/>
          </a:prstGeom>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gn="ctr"/>
            <a:r>
              <a:rPr lang="zh-TW" altLang="en-US" sz="4400" dirty="0">
                <a:effectLst>
                  <a:outerShdw blurRad="38100" dist="38100" dir="2700000" algn="tl">
                    <a:srgbClr val="C0C0C0"/>
                  </a:outerShdw>
                </a:effectLst>
                <a:latin typeface="微軟正黑體" charset="-120"/>
                <a:ea typeface="微軟正黑體" charset="-120"/>
              </a:rPr>
              <a:t>第三段</a:t>
            </a:r>
            <a:r>
              <a:rPr lang="en-US" altLang="zh-TW" sz="4400" dirty="0">
                <a:effectLst>
                  <a:outerShdw blurRad="38100" dist="38100" dir="2700000" algn="tl">
                    <a:srgbClr val="C0C0C0"/>
                  </a:outerShdw>
                </a:effectLst>
                <a:latin typeface="微軟正黑體" charset="-120"/>
                <a:ea typeface="微軟正黑體" charset="-120"/>
              </a:rPr>
              <a:t>-</a:t>
            </a:r>
            <a:r>
              <a:rPr lang="zh-TW" altLang="en-US" sz="4400" dirty="0">
                <a:effectLst>
                  <a:outerShdw blurRad="38100" dist="38100" dir="2700000" algn="tl">
                    <a:srgbClr val="C0C0C0"/>
                  </a:outerShdw>
                </a:effectLst>
                <a:latin typeface="微軟正黑體" charset="-120"/>
                <a:ea typeface="微軟正黑體" charset="-120"/>
              </a:rPr>
              <a:t>全班共同討論</a:t>
            </a:r>
          </a:p>
        </p:txBody>
      </p:sp>
      <p:sp>
        <p:nvSpPr>
          <p:cNvPr id="14" name="圓角矩形 13"/>
          <p:cNvSpPr/>
          <p:nvPr/>
        </p:nvSpPr>
        <p:spPr bwMode="auto">
          <a:xfrm>
            <a:off x="179388" y="1773238"/>
            <a:ext cx="4464050" cy="477996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457200" indent="-457200" eaLnBrk="0" hangingPunct="0">
              <a:lnSpc>
                <a:spcPct val="150000"/>
              </a:lnSpc>
              <a:buFont typeface="Verdana" charset="0"/>
              <a:buAutoNum type="arabicPeriod"/>
              <a:defRPr/>
            </a:pPr>
            <a:r>
              <a:rPr lang="zh-TW" altLang="en-US" sz="1800">
                <a:solidFill>
                  <a:srgbClr val="000000"/>
                </a:solidFill>
                <a:latin typeface="Times New Roman" charset="0"/>
                <a:ea typeface="標楷體" charset="0"/>
                <a:cs typeface="標楷體" charset="0"/>
              </a:rPr>
              <a:t>在秀姑巒溪的長虹橋附近，河床上散布著許多大石頭，由於經年累月受到河水的沖洗，潔白如玉，所以有「秀姑漱玉」的美名。</a:t>
            </a:r>
            <a:endParaRPr lang="en-US" altLang="zh-TW" sz="1800">
              <a:solidFill>
                <a:srgbClr val="000000"/>
              </a:solidFill>
              <a:latin typeface="Times New Roman" charset="0"/>
              <a:ea typeface="標楷體" charset="0"/>
              <a:cs typeface="標楷體" charset="0"/>
            </a:endParaRPr>
          </a:p>
          <a:p>
            <a:pPr marL="457200" indent="-457200" eaLnBrk="0" hangingPunct="0">
              <a:lnSpc>
                <a:spcPct val="150000"/>
              </a:lnSpc>
              <a:buFont typeface="Verdana" charset="0"/>
              <a:buAutoNum type="arabicPeriod"/>
              <a:defRPr/>
            </a:pPr>
            <a:r>
              <a:rPr lang="zh-TW" altLang="en-US" sz="1800">
                <a:solidFill>
                  <a:srgbClr val="000000"/>
                </a:solidFill>
                <a:latin typeface="Times New Roman" charset="0"/>
                <a:ea typeface="標楷體" charset="0"/>
                <a:cs typeface="標楷體" charset="0"/>
              </a:rPr>
              <a:t>這些大石頭的形象獨特，有的像老虎、大象，有的像佛祖、觀音。</a:t>
            </a:r>
            <a:endParaRPr lang="en-US" altLang="zh-TW" sz="1800">
              <a:solidFill>
                <a:srgbClr val="000000"/>
              </a:solidFill>
              <a:latin typeface="Times New Roman" charset="0"/>
              <a:ea typeface="標楷體" charset="0"/>
              <a:cs typeface="標楷體" charset="0"/>
            </a:endParaRPr>
          </a:p>
          <a:p>
            <a:pPr marL="457200" indent="-457200" eaLnBrk="0" hangingPunct="0">
              <a:lnSpc>
                <a:spcPct val="150000"/>
              </a:lnSpc>
              <a:buFont typeface="Verdana" charset="0"/>
              <a:buAutoNum type="arabicPeriod"/>
              <a:defRPr/>
            </a:pPr>
            <a:r>
              <a:rPr lang="zh-TW" altLang="en-US" sz="1800">
                <a:solidFill>
                  <a:srgbClr val="FF0000"/>
                </a:solidFill>
                <a:latin typeface="Times New Roman" charset="0"/>
                <a:ea typeface="標楷體" charset="0"/>
                <a:cs typeface="標楷體" charset="0"/>
              </a:rPr>
              <a:t>這些奇石都是大自然的水刀雕刻出來的，遠觀近看，說什麼就像什麼，最能讓人發揮想像力了。</a:t>
            </a:r>
            <a:endParaRPr lang="zh-TW" altLang="en-US" sz="1800">
              <a:solidFill>
                <a:srgbClr val="FF0000"/>
              </a:solidFill>
              <a:latin typeface="微軟正黑體" charset="0"/>
              <a:ea typeface="微軟正黑體" charset="0"/>
            </a:endParaRPr>
          </a:p>
        </p:txBody>
      </p:sp>
    </p:spTree>
    <p:extLst>
      <p:ext uri="{BB962C8B-B14F-4D97-AF65-F5344CB8AC3E}">
        <p14:creationId xmlns:p14="http://schemas.microsoft.com/office/powerpoint/2010/main" val="1859121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199"/>
                                        </p:tgtEl>
                                        <p:attrNameLst>
                                          <p:attrName>style.visibility</p:attrName>
                                        </p:attrNameLst>
                                      </p:cBhvr>
                                      <p:to>
                                        <p:strVal val="visible"/>
                                      </p:to>
                                    </p:set>
                                    <p:anim calcmode="lin" valueType="num">
                                      <p:cBhvr additive="base">
                                        <p:cTn id="7" dur="500" fill="hold"/>
                                        <p:tgtEl>
                                          <p:spTgt spid="93199"/>
                                        </p:tgtEl>
                                        <p:attrNameLst>
                                          <p:attrName>ppt_x</p:attrName>
                                        </p:attrNameLst>
                                      </p:cBhvr>
                                      <p:tavLst>
                                        <p:tav tm="0">
                                          <p:val>
                                            <p:strVal val="#ppt_x"/>
                                          </p:val>
                                        </p:tav>
                                        <p:tav tm="100000">
                                          <p:val>
                                            <p:strVal val="#ppt_x"/>
                                          </p:val>
                                        </p:tav>
                                      </p:tavLst>
                                    </p:anim>
                                    <p:anim calcmode="lin" valueType="num">
                                      <p:cBhvr additive="base">
                                        <p:cTn id="8" dur="500" fill="hold"/>
                                        <p:tgtEl>
                                          <p:spTgt spid="931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向下箭號圖說文字 8"/>
          <p:cNvSpPr/>
          <p:nvPr/>
        </p:nvSpPr>
        <p:spPr>
          <a:xfrm>
            <a:off x="1600200" y="1295400"/>
            <a:ext cx="5975350" cy="792163"/>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a:solidFill>
                  <a:schemeClr val="tx1"/>
                </a:solidFill>
                <a:latin typeface="微軟正黑體" charset="0"/>
                <a:ea typeface="微軟正黑體" charset="0"/>
                <a:cs typeface="微軟正黑體" charset="0"/>
              </a:rPr>
              <a:t>參考答案：可能留下第三句</a:t>
            </a:r>
          </a:p>
        </p:txBody>
      </p:sp>
      <p:sp>
        <p:nvSpPr>
          <p:cNvPr id="19" name="標題 1"/>
          <p:cNvSpPr txBox="1">
            <a:spLocks/>
          </p:cNvSpPr>
          <p:nvPr/>
        </p:nvSpPr>
        <p:spPr>
          <a:xfrm>
            <a:off x="457200" y="457200"/>
            <a:ext cx="8180388" cy="1106488"/>
          </a:xfrm>
          <a:prstGeom prst="rect">
            <a:avLst/>
          </a:prstGeom>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gn="ctr"/>
            <a:r>
              <a:rPr lang="zh-TW" altLang="en-US" sz="4400">
                <a:effectLst>
                  <a:outerShdw blurRad="38100" dist="38100" dir="2700000" algn="tl">
                    <a:srgbClr val="C0C0C0"/>
                  </a:outerShdw>
                </a:effectLst>
                <a:latin typeface="微軟正黑體" charset="-120"/>
                <a:ea typeface="微軟正黑體" charset="-120"/>
              </a:rPr>
              <a:t>第三段</a:t>
            </a:r>
            <a:r>
              <a:rPr lang="en-US" altLang="zh-TW" sz="4400" dirty="0">
                <a:effectLst>
                  <a:outerShdw blurRad="38100" dist="38100" dir="2700000" algn="tl">
                    <a:srgbClr val="C0C0C0"/>
                  </a:outerShdw>
                </a:effectLst>
                <a:latin typeface="微軟正黑體" charset="-120"/>
                <a:ea typeface="微軟正黑體" charset="-120"/>
              </a:rPr>
              <a:t>-</a:t>
            </a:r>
            <a:r>
              <a:rPr lang="zh-TW" altLang="en-US" sz="4400" dirty="0">
                <a:effectLst>
                  <a:outerShdw blurRad="38100" dist="38100" dir="2700000" algn="tl">
                    <a:srgbClr val="C0C0C0"/>
                  </a:outerShdw>
                </a:effectLst>
                <a:latin typeface="微軟正黑體" charset="-120"/>
                <a:ea typeface="微軟正黑體" charset="-120"/>
              </a:rPr>
              <a:t>全班共同討論</a:t>
            </a:r>
          </a:p>
        </p:txBody>
      </p:sp>
      <p:sp>
        <p:nvSpPr>
          <p:cNvPr id="21" name="圓角矩形 20"/>
          <p:cNvSpPr/>
          <p:nvPr/>
        </p:nvSpPr>
        <p:spPr bwMode="auto">
          <a:xfrm>
            <a:off x="430213" y="2057400"/>
            <a:ext cx="8713787" cy="100806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457200" indent="-457200" eaLnBrk="0" hangingPunct="0">
              <a:lnSpc>
                <a:spcPct val="150000"/>
              </a:lnSpc>
              <a:defRPr/>
            </a:pPr>
            <a:r>
              <a:rPr lang="zh-TW" altLang="en-US">
                <a:solidFill>
                  <a:schemeClr val="tx1"/>
                </a:solidFill>
                <a:latin typeface="Times New Roman" charset="0"/>
                <a:ea typeface="標楷體" charset="0"/>
                <a:cs typeface="標楷體" charset="0"/>
              </a:rPr>
              <a:t>這些奇石都是大自然的水刀雕刻出來的，遠觀近看，說什麼就像什麼，最能讓人發揮想像力了。</a:t>
            </a:r>
            <a:endParaRPr lang="zh-TW" altLang="en-US">
              <a:solidFill>
                <a:schemeClr val="tx1"/>
              </a:solidFill>
              <a:latin typeface="微軟正黑體" charset="0"/>
              <a:ea typeface="微軟正黑體" charset="0"/>
            </a:endParaRPr>
          </a:p>
        </p:txBody>
      </p:sp>
      <p:sp>
        <p:nvSpPr>
          <p:cNvPr id="13" name="向下箭號圖說文字 12"/>
          <p:cNvSpPr/>
          <p:nvPr/>
        </p:nvSpPr>
        <p:spPr>
          <a:xfrm>
            <a:off x="2971800" y="3200400"/>
            <a:ext cx="3024188"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TW" altLang="en-US">
                <a:solidFill>
                  <a:schemeClr val="tx1"/>
                </a:solidFill>
                <a:latin typeface="微軟正黑體" charset="0"/>
                <a:ea typeface="微軟正黑體" charset="0"/>
                <a:cs typeface="微軟正黑體" charset="0"/>
              </a:rPr>
              <a:t>刪除細節及重複訊息</a:t>
            </a:r>
          </a:p>
        </p:txBody>
      </p:sp>
      <p:sp>
        <p:nvSpPr>
          <p:cNvPr id="18" name="圓角矩形 17"/>
          <p:cNvSpPr/>
          <p:nvPr/>
        </p:nvSpPr>
        <p:spPr bwMode="auto">
          <a:xfrm>
            <a:off x="228600" y="4038600"/>
            <a:ext cx="8713788" cy="987424"/>
          </a:xfrm>
          <a:prstGeom prst="roundRect">
            <a:avLst/>
          </a:prstGeom>
        </p:spPr>
        <p:style>
          <a:lnRef idx="2">
            <a:schemeClr val="accent1"/>
          </a:lnRef>
          <a:fillRef idx="1">
            <a:schemeClr val="lt1"/>
          </a:fillRef>
          <a:effectRef idx="0">
            <a:schemeClr val="accent1"/>
          </a:effectRef>
          <a:fontRef idx="minor">
            <a:schemeClr val="dk1"/>
          </a:fontRef>
        </p:style>
        <p:txBody>
          <a:bodyPr/>
          <a:lstStyle/>
          <a:p>
            <a:pPr>
              <a:defRPr/>
            </a:pPr>
            <a:r>
              <a:rPr lang="zh-TW" altLang="en-US" dirty="0">
                <a:solidFill>
                  <a:srgbClr val="30311D"/>
                </a:solidFill>
                <a:latin typeface="標楷體"/>
                <a:ea typeface="標楷體"/>
                <a:cs typeface="標楷體"/>
              </a:rPr>
              <a:t>這些奇石都是大自然的水刀雕刻</a:t>
            </a:r>
            <a:r>
              <a:rPr lang="zh-TW" altLang="en-US" strike="sngStrike" dirty="0">
                <a:solidFill>
                  <a:srgbClr val="30311D"/>
                </a:solidFill>
                <a:latin typeface="標楷體"/>
                <a:ea typeface="標楷體"/>
                <a:cs typeface="標楷體"/>
              </a:rPr>
              <a:t>出來的</a:t>
            </a:r>
            <a:r>
              <a:rPr lang="zh-TW" altLang="en-US" dirty="0">
                <a:solidFill>
                  <a:srgbClr val="30311D"/>
                </a:solidFill>
                <a:latin typeface="標楷體"/>
                <a:ea typeface="標楷體"/>
                <a:cs typeface="標楷體"/>
              </a:rPr>
              <a:t>，</a:t>
            </a:r>
            <a:r>
              <a:rPr lang="zh-TW" altLang="en-US" strike="sngStrike" dirty="0">
                <a:solidFill>
                  <a:srgbClr val="30311D"/>
                </a:solidFill>
                <a:latin typeface="標楷體"/>
                <a:ea typeface="標楷體"/>
                <a:cs typeface="標楷體"/>
              </a:rPr>
              <a:t>遠觀近看，說什</a:t>
            </a:r>
            <a:r>
              <a:rPr lang="en-US" strike="sngStrike" dirty="0">
                <a:solidFill>
                  <a:srgbClr val="30311D"/>
                </a:solidFill>
                <a:latin typeface="標楷體"/>
                <a:ea typeface="標楷體"/>
                <a:cs typeface="標楷體"/>
              </a:rPr>
              <a:t>麼就像什麼，最能讓人發揮想像力了。</a:t>
            </a:r>
            <a:r>
              <a:rPr lang="zh-TW" altLang="en-US" sz="1800" dirty="0"/>
              <a:t> </a:t>
            </a:r>
            <a:endParaRPr lang="zh-TW" sz="3600" dirty="0">
              <a:solidFill>
                <a:schemeClr val="tx1"/>
              </a:solidFill>
              <a:cs typeface="新細明體" charset="-120"/>
            </a:endParaRPr>
          </a:p>
        </p:txBody>
      </p:sp>
      <p:sp>
        <p:nvSpPr>
          <p:cNvPr id="28" name="向下箭號圖說文字 27"/>
          <p:cNvSpPr/>
          <p:nvPr/>
        </p:nvSpPr>
        <p:spPr>
          <a:xfrm>
            <a:off x="3352800" y="5105400"/>
            <a:ext cx="2159000"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TW" altLang="en-US">
                <a:solidFill>
                  <a:schemeClr val="tx1"/>
                </a:solidFill>
                <a:latin typeface="微軟正黑體" charset="0"/>
                <a:ea typeface="微軟正黑體" charset="0"/>
                <a:cs typeface="微軟正黑體" charset="0"/>
              </a:rPr>
              <a:t>歸納成主題句</a:t>
            </a:r>
          </a:p>
        </p:txBody>
      </p:sp>
      <p:sp>
        <p:nvSpPr>
          <p:cNvPr id="29" name="圓角矩形 28"/>
          <p:cNvSpPr/>
          <p:nvPr/>
        </p:nvSpPr>
        <p:spPr>
          <a:xfrm>
            <a:off x="250825" y="6019800"/>
            <a:ext cx="8713788" cy="6096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nSpc>
                <a:spcPct val="150000"/>
              </a:lnSpc>
              <a:defRPr/>
            </a:pPr>
            <a:r>
              <a:rPr lang="zh-TW" altLang="en-US">
                <a:solidFill>
                  <a:srgbClr val="30311D"/>
                </a:solidFill>
                <a:latin typeface="標楷體" charset="0"/>
                <a:ea typeface="標楷體" charset="0"/>
                <a:cs typeface="標楷體" charset="0"/>
              </a:rPr>
              <a:t>秀姑巒溪的奇石都是大自然的水刀雕刻出來的。 </a:t>
            </a:r>
            <a:endParaRPr lang="zh-TW" altLang="en-US">
              <a:solidFill>
                <a:schemeClr val="tx1"/>
              </a:solidFill>
              <a:latin typeface="標楷體" charset="0"/>
              <a:ea typeface="標楷體" charset="0"/>
              <a:cs typeface="標楷體" charset="0"/>
            </a:endParaRPr>
          </a:p>
        </p:txBody>
      </p:sp>
    </p:spTree>
    <p:extLst>
      <p:ext uri="{BB962C8B-B14F-4D97-AF65-F5344CB8AC3E}">
        <p14:creationId xmlns:p14="http://schemas.microsoft.com/office/powerpoint/2010/main" val="1336467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8" grpId="0" animBg="1"/>
      <p:bldP spid="2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向下箭號圖說文字 8"/>
          <p:cNvSpPr/>
          <p:nvPr/>
        </p:nvSpPr>
        <p:spPr>
          <a:xfrm>
            <a:off x="1905000" y="2057400"/>
            <a:ext cx="5184775" cy="12573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a:solidFill>
                  <a:schemeClr val="tx1"/>
                </a:solidFill>
                <a:ea typeface="新細明體" charset="0"/>
                <a:cs typeface="新細明體" charset="0"/>
              </a:rPr>
              <a:t>    </a:t>
            </a:r>
            <a:r>
              <a:rPr lang="zh-TW" altLang="en-US" sz="2800">
                <a:solidFill>
                  <a:schemeClr val="tx1"/>
                </a:solidFill>
                <a:latin typeface="微軟正黑體" charset="0"/>
                <a:ea typeface="微軟正黑體" charset="0"/>
                <a:cs typeface="微軟正黑體" charset="0"/>
              </a:rPr>
              <a:t>第四段共有兩句</a:t>
            </a:r>
          </a:p>
        </p:txBody>
      </p:sp>
      <p:sp>
        <p:nvSpPr>
          <p:cNvPr id="11" name="圓角矩形 10"/>
          <p:cNvSpPr/>
          <p:nvPr/>
        </p:nvSpPr>
        <p:spPr bwMode="auto">
          <a:xfrm>
            <a:off x="971550" y="3429000"/>
            <a:ext cx="7489825" cy="2951163"/>
          </a:xfrm>
          <a:prstGeom prst="roundRect">
            <a:avLst/>
          </a:prstGeom>
        </p:spPr>
        <p:style>
          <a:lnRef idx="2">
            <a:schemeClr val="accent1"/>
          </a:lnRef>
          <a:fillRef idx="1">
            <a:schemeClr val="lt1"/>
          </a:fillRef>
          <a:effectRef idx="0">
            <a:schemeClr val="accent1"/>
          </a:effectRef>
          <a:fontRef idx="minor">
            <a:schemeClr val="dk1"/>
          </a:fontRef>
        </p:style>
        <p:txBody>
          <a:bodyPr/>
          <a:lstStyle/>
          <a:p>
            <a:pPr marL="457200" indent="-457200" eaLnBrk="0" hangingPunct="0">
              <a:lnSpc>
                <a:spcPct val="150000"/>
              </a:lnSpc>
              <a:buFont typeface="Verdana" charset="0"/>
              <a:buAutoNum type="arabicPeriod"/>
              <a:defRPr/>
            </a:pPr>
            <a:r>
              <a:rPr lang="en-US" altLang="zh-TW">
                <a:solidFill>
                  <a:srgbClr val="000000"/>
                </a:solidFill>
                <a:latin typeface="Times New Roman" charset="0"/>
                <a:ea typeface="ＭＳ Ｐゴシック" charset="0"/>
                <a:cs typeface="Times New Roman" charset="0"/>
              </a:rPr>
              <a:t> </a:t>
            </a:r>
            <a:r>
              <a:rPr lang="zh-TW" altLang="en-US">
                <a:solidFill>
                  <a:srgbClr val="000000"/>
                </a:solidFill>
                <a:latin typeface="Times New Roman" charset="0"/>
                <a:ea typeface="標楷體" charset="0"/>
                <a:cs typeface="標楷體" charset="0"/>
              </a:rPr>
              <a:t>風和水這兩位神奇的雕刻家，天天都在創作，時間一久，又會有新的作品出現。</a:t>
            </a:r>
            <a:endParaRPr lang="en-US" altLang="zh-TW">
              <a:solidFill>
                <a:srgbClr val="000000"/>
              </a:solidFill>
              <a:latin typeface="Times New Roman" charset="0"/>
              <a:ea typeface="標楷體" charset="0"/>
              <a:cs typeface="標楷體" charset="0"/>
            </a:endParaRPr>
          </a:p>
          <a:p>
            <a:pPr marL="457200" indent="-457200" eaLnBrk="0" hangingPunct="0">
              <a:lnSpc>
                <a:spcPct val="150000"/>
              </a:lnSpc>
              <a:buFont typeface="Verdana" charset="0"/>
              <a:buAutoNum type="arabicPeriod"/>
              <a:defRPr/>
            </a:pPr>
            <a:r>
              <a:rPr lang="zh-TW" altLang="en-US">
                <a:solidFill>
                  <a:srgbClr val="000000"/>
                </a:solidFill>
                <a:latin typeface="Times New Roman" charset="0"/>
                <a:ea typeface="標楷體" charset="0"/>
                <a:cs typeface="標楷體" charset="0"/>
              </a:rPr>
              <a:t>這些偉大的作品，都是大自然帶給人類的寶藏！</a:t>
            </a:r>
            <a:endParaRPr lang="en-US" altLang="zh-TW" sz="1800">
              <a:solidFill>
                <a:schemeClr val="tx1"/>
              </a:solidFill>
              <a:ea typeface="新細明體" charset="0"/>
              <a:cs typeface="新細明體" charset="0"/>
            </a:endParaRPr>
          </a:p>
        </p:txBody>
      </p:sp>
      <p:sp>
        <p:nvSpPr>
          <p:cNvPr id="8" name="標題 1"/>
          <p:cNvSpPr txBox="1">
            <a:spLocks/>
          </p:cNvSpPr>
          <p:nvPr/>
        </p:nvSpPr>
        <p:spPr>
          <a:xfrm>
            <a:off x="381000" y="533400"/>
            <a:ext cx="8180388" cy="1106488"/>
          </a:xfrm>
          <a:prstGeom prst="rect">
            <a:avLst/>
          </a:prstGeom>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gn="ctr"/>
            <a:r>
              <a:rPr lang="zh-TW" altLang="en-US" sz="4400">
                <a:effectLst>
                  <a:outerShdw blurRad="38100" dist="38100" dir="2700000" algn="tl">
                    <a:srgbClr val="C0C0C0"/>
                  </a:outerShdw>
                </a:effectLst>
                <a:latin typeface="微軟正黑體" charset="-120"/>
                <a:ea typeface="微軟正黑體" charset="-120"/>
              </a:rPr>
              <a:t>第四段</a:t>
            </a:r>
            <a:r>
              <a:rPr lang="en-US" altLang="zh-TW" sz="4400" dirty="0">
                <a:effectLst>
                  <a:outerShdw blurRad="38100" dist="38100" dir="2700000" algn="tl">
                    <a:srgbClr val="C0C0C0"/>
                  </a:outerShdw>
                </a:effectLst>
                <a:latin typeface="微軟正黑體" charset="-120"/>
                <a:ea typeface="微軟正黑體" charset="-120"/>
              </a:rPr>
              <a:t>-</a:t>
            </a:r>
            <a:r>
              <a:rPr lang="zh-TW" altLang="en-US" sz="4400" dirty="0">
                <a:effectLst>
                  <a:outerShdw blurRad="38100" dist="38100" dir="2700000" algn="tl">
                    <a:srgbClr val="C0C0C0"/>
                  </a:outerShdw>
                </a:effectLst>
                <a:latin typeface="微軟正黑體" charset="-120"/>
                <a:ea typeface="微軟正黑體" charset="-120"/>
              </a:rPr>
              <a:t>全班共同討論</a:t>
            </a:r>
          </a:p>
        </p:txBody>
      </p:sp>
    </p:spTree>
    <p:extLst>
      <p:ext uri="{BB962C8B-B14F-4D97-AF65-F5344CB8AC3E}">
        <p14:creationId xmlns:p14="http://schemas.microsoft.com/office/powerpoint/2010/main" val="11880923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圓角矩形 10"/>
          <p:cNvSpPr/>
          <p:nvPr/>
        </p:nvSpPr>
        <p:spPr bwMode="auto">
          <a:xfrm>
            <a:off x="971550" y="3429000"/>
            <a:ext cx="7489825" cy="295116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457200" indent="-457200" eaLnBrk="0" hangingPunct="0">
              <a:lnSpc>
                <a:spcPct val="150000"/>
              </a:lnSpc>
              <a:buFont typeface="Verdana" charset="0"/>
              <a:buAutoNum type="arabicPeriod"/>
              <a:defRPr/>
            </a:pPr>
            <a:r>
              <a:rPr lang="en-US" altLang="zh-TW">
                <a:solidFill>
                  <a:srgbClr val="000000"/>
                </a:solidFill>
                <a:latin typeface="Times New Roman" charset="0"/>
                <a:ea typeface="ＭＳ Ｐゴシック" charset="0"/>
                <a:cs typeface="Times New Roman" charset="0"/>
              </a:rPr>
              <a:t> </a:t>
            </a:r>
            <a:r>
              <a:rPr lang="zh-TW" altLang="en-US">
                <a:solidFill>
                  <a:srgbClr val="000000"/>
                </a:solidFill>
                <a:latin typeface="Times New Roman" charset="0"/>
                <a:ea typeface="標楷體" charset="0"/>
                <a:cs typeface="標楷體" charset="0"/>
              </a:rPr>
              <a:t>風和水這兩位神奇的雕刻家，天天都在創作，時間一久，又會有新的作品出現。</a:t>
            </a:r>
            <a:endParaRPr lang="en-US" altLang="zh-TW">
              <a:solidFill>
                <a:srgbClr val="000000"/>
              </a:solidFill>
              <a:latin typeface="Times New Roman" charset="0"/>
              <a:ea typeface="標楷體" charset="0"/>
              <a:cs typeface="標楷體" charset="0"/>
            </a:endParaRPr>
          </a:p>
          <a:p>
            <a:pPr marL="457200" indent="-457200" eaLnBrk="0" hangingPunct="0">
              <a:lnSpc>
                <a:spcPct val="150000"/>
              </a:lnSpc>
              <a:buFont typeface="Verdana" charset="0"/>
              <a:buAutoNum type="arabicPeriod"/>
              <a:defRPr/>
            </a:pPr>
            <a:r>
              <a:rPr lang="zh-TW" altLang="en-US">
                <a:solidFill>
                  <a:srgbClr val="000000"/>
                </a:solidFill>
                <a:latin typeface="Times New Roman" charset="0"/>
                <a:ea typeface="標楷體" charset="0"/>
                <a:cs typeface="標楷體" charset="0"/>
              </a:rPr>
              <a:t>這些偉大的作品，都是大自然帶給人類的寶藏！</a:t>
            </a:r>
            <a:endParaRPr lang="en-US" altLang="zh-TW">
              <a:solidFill>
                <a:schemeClr val="tx1"/>
              </a:solidFill>
              <a:ea typeface="新細明體" charset="0"/>
              <a:cs typeface="新細明體" charset="0"/>
            </a:endParaRPr>
          </a:p>
        </p:txBody>
      </p:sp>
      <p:sp>
        <p:nvSpPr>
          <p:cNvPr id="8" name="標題 1"/>
          <p:cNvSpPr txBox="1">
            <a:spLocks/>
          </p:cNvSpPr>
          <p:nvPr/>
        </p:nvSpPr>
        <p:spPr>
          <a:xfrm>
            <a:off x="457200" y="533400"/>
            <a:ext cx="8180388" cy="1106488"/>
          </a:xfrm>
          <a:prstGeom prst="rect">
            <a:avLst/>
          </a:prstGeom>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gn="ctr"/>
            <a:r>
              <a:rPr lang="zh-TW" altLang="en-US" sz="4400" dirty="0">
                <a:effectLst>
                  <a:outerShdw blurRad="38100" dist="38100" dir="2700000" algn="tl">
                    <a:srgbClr val="C0C0C0"/>
                  </a:outerShdw>
                </a:effectLst>
                <a:latin typeface="微軟正黑體" charset="-120"/>
                <a:ea typeface="微軟正黑體" charset="-120"/>
              </a:rPr>
              <a:t>第四段</a:t>
            </a:r>
            <a:r>
              <a:rPr lang="en-US" altLang="zh-TW" sz="4400" dirty="0">
                <a:effectLst>
                  <a:outerShdw blurRad="38100" dist="38100" dir="2700000" algn="tl">
                    <a:srgbClr val="C0C0C0"/>
                  </a:outerShdw>
                </a:effectLst>
                <a:latin typeface="微軟正黑體" charset="-120"/>
                <a:ea typeface="微軟正黑體" charset="-120"/>
              </a:rPr>
              <a:t>-</a:t>
            </a:r>
            <a:r>
              <a:rPr lang="zh-TW" altLang="en-US" sz="4400" dirty="0">
                <a:effectLst>
                  <a:outerShdw blurRad="38100" dist="38100" dir="2700000" algn="tl">
                    <a:srgbClr val="C0C0C0"/>
                  </a:outerShdw>
                </a:effectLst>
                <a:latin typeface="微軟正黑體" charset="-120"/>
                <a:ea typeface="微軟正黑體" charset="-120"/>
              </a:rPr>
              <a:t>全班共同討論</a:t>
            </a:r>
          </a:p>
        </p:txBody>
      </p:sp>
      <p:sp>
        <p:nvSpPr>
          <p:cNvPr id="5" name="向下箭號圖說文字 4"/>
          <p:cNvSpPr/>
          <p:nvPr/>
        </p:nvSpPr>
        <p:spPr>
          <a:xfrm>
            <a:off x="1143000" y="2362200"/>
            <a:ext cx="6913563" cy="935038"/>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a:solidFill>
                  <a:schemeClr val="tx1"/>
                </a:solidFill>
                <a:latin typeface="微軟正黑體" charset="0"/>
                <a:ea typeface="微軟正黑體" charset="0"/>
                <a:cs typeface="微軟正黑體" charset="0"/>
              </a:rPr>
              <a:t>找出本段最重要的一句話：與</a:t>
            </a:r>
            <a:r>
              <a:rPr lang="zh-TW" altLang="en-US">
                <a:solidFill>
                  <a:srgbClr val="FF0000"/>
                </a:solidFill>
                <a:latin typeface="微軟正黑體" charset="0"/>
                <a:ea typeface="微軟正黑體" charset="0"/>
                <a:cs typeface="微軟正黑體" charset="0"/>
              </a:rPr>
              <a:t>前三段摘要</a:t>
            </a:r>
            <a:r>
              <a:rPr lang="zh-TW" altLang="en-US">
                <a:solidFill>
                  <a:schemeClr val="tx1"/>
                </a:solidFill>
                <a:latin typeface="微軟正黑體" charset="0"/>
                <a:ea typeface="微軟正黑體" charset="0"/>
                <a:cs typeface="微軟正黑體" charset="0"/>
              </a:rPr>
              <a:t>相關者</a:t>
            </a:r>
          </a:p>
        </p:txBody>
      </p:sp>
    </p:spTree>
    <p:extLst>
      <p:ext uri="{BB962C8B-B14F-4D97-AF65-F5344CB8AC3E}">
        <p14:creationId xmlns:p14="http://schemas.microsoft.com/office/powerpoint/2010/main" val="19466680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標題 1"/>
          <p:cNvSpPr txBox="1">
            <a:spLocks/>
          </p:cNvSpPr>
          <p:nvPr/>
        </p:nvSpPr>
        <p:spPr>
          <a:xfrm>
            <a:off x="457200" y="609600"/>
            <a:ext cx="8180388" cy="1106488"/>
          </a:xfrm>
          <a:prstGeom prst="rect">
            <a:avLst/>
          </a:prstGeom>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gn="ctr"/>
            <a:r>
              <a:rPr lang="zh-TW" altLang="en-US" sz="4400" dirty="0">
                <a:effectLst>
                  <a:outerShdw blurRad="38100" dist="38100" dir="2700000" algn="tl">
                    <a:srgbClr val="C0C0C0"/>
                  </a:outerShdw>
                </a:effectLst>
                <a:latin typeface="微軟正黑體" charset="-120"/>
                <a:ea typeface="微軟正黑體" charset="-120"/>
              </a:rPr>
              <a:t>第四段</a:t>
            </a:r>
            <a:r>
              <a:rPr lang="en-US" altLang="zh-TW" sz="4400" dirty="0">
                <a:effectLst>
                  <a:outerShdw blurRad="38100" dist="38100" dir="2700000" algn="tl">
                    <a:srgbClr val="C0C0C0"/>
                  </a:outerShdw>
                </a:effectLst>
                <a:latin typeface="微軟正黑體" charset="-120"/>
                <a:ea typeface="微軟正黑體" charset="-120"/>
              </a:rPr>
              <a:t>-</a:t>
            </a:r>
            <a:r>
              <a:rPr lang="zh-TW" altLang="en-US" sz="4400" dirty="0">
                <a:effectLst>
                  <a:outerShdw blurRad="38100" dist="38100" dir="2700000" algn="tl">
                    <a:srgbClr val="C0C0C0"/>
                  </a:outerShdw>
                </a:effectLst>
                <a:latin typeface="微軟正黑體" charset="-120"/>
                <a:ea typeface="微軟正黑體" charset="-120"/>
              </a:rPr>
              <a:t>全班共同討論</a:t>
            </a:r>
          </a:p>
        </p:txBody>
      </p:sp>
      <p:sp>
        <p:nvSpPr>
          <p:cNvPr id="13" name="向下箭號圖說文字 12"/>
          <p:cNvSpPr/>
          <p:nvPr/>
        </p:nvSpPr>
        <p:spPr>
          <a:xfrm>
            <a:off x="2895600" y="3048000"/>
            <a:ext cx="3024188"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TW" altLang="en-US">
                <a:solidFill>
                  <a:schemeClr val="tx1"/>
                </a:solidFill>
                <a:latin typeface="微軟正黑體" charset="0"/>
                <a:ea typeface="微軟正黑體" charset="0"/>
                <a:cs typeface="微軟正黑體" charset="0"/>
              </a:rPr>
              <a:t>刪除細節及重複訊息</a:t>
            </a:r>
          </a:p>
        </p:txBody>
      </p:sp>
      <p:sp>
        <p:nvSpPr>
          <p:cNvPr id="28" name="向下箭號圖說文字 27"/>
          <p:cNvSpPr/>
          <p:nvPr/>
        </p:nvSpPr>
        <p:spPr>
          <a:xfrm>
            <a:off x="3352800" y="4800600"/>
            <a:ext cx="2159000"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TW" altLang="en-US">
                <a:solidFill>
                  <a:schemeClr val="tx1"/>
                </a:solidFill>
                <a:latin typeface="微軟正黑體" charset="0"/>
                <a:ea typeface="微軟正黑體" charset="0"/>
                <a:cs typeface="微軟正黑體" charset="0"/>
              </a:rPr>
              <a:t>歸納成主題句</a:t>
            </a:r>
          </a:p>
        </p:txBody>
      </p:sp>
      <p:sp>
        <p:nvSpPr>
          <p:cNvPr id="12" name="向下箭號圖說文字 11"/>
          <p:cNvSpPr/>
          <p:nvPr/>
        </p:nvSpPr>
        <p:spPr>
          <a:xfrm>
            <a:off x="1905000" y="1447800"/>
            <a:ext cx="5111750"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a:solidFill>
                  <a:schemeClr val="tx1"/>
                </a:solidFill>
                <a:latin typeface="微軟正黑體" charset="0"/>
                <a:ea typeface="微軟正黑體" charset="0"/>
                <a:cs typeface="微軟正黑體" charset="0"/>
              </a:rPr>
              <a:t>參考答案：可能只留下第一句</a:t>
            </a:r>
          </a:p>
        </p:txBody>
      </p:sp>
      <p:sp>
        <p:nvSpPr>
          <p:cNvPr id="14" name="圓角矩形 13"/>
          <p:cNvSpPr/>
          <p:nvPr/>
        </p:nvSpPr>
        <p:spPr bwMode="auto">
          <a:xfrm>
            <a:off x="152400" y="2286000"/>
            <a:ext cx="8713788" cy="7620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457200" indent="-457200" eaLnBrk="0" hangingPunct="0">
              <a:lnSpc>
                <a:spcPct val="150000"/>
              </a:lnSpc>
              <a:defRPr/>
            </a:pPr>
            <a:r>
              <a:rPr lang="zh-TW" altLang="en-US">
                <a:solidFill>
                  <a:srgbClr val="000000"/>
                </a:solidFill>
                <a:latin typeface="Times New Roman" charset="0"/>
                <a:ea typeface="標楷體" charset="0"/>
                <a:cs typeface="標楷體" charset="0"/>
              </a:rPr>
              <a:t>風和水這兩位神奇的雕刻家，天天都在創作，時間一久，又會有新的作品出現。</a:t>
            </a:r>
            <a:endParaRPr lang="en-US" altLang="zh-TW">
              <a:solidFill>
                <a:schemeClr val="tx1"/>
              </a:solidFill>
              <a:ea typeface="新細明體" charset="0"/>
              <a:cs typeface="新細明體" charset="0"/>
            </a:endParaRPr>
          </a:p>
        </p:txBody>
      </p:sp>
      <p:sp>
        <p:nvSpPr>
          <p:cNvPr id="15" name="圓角矩形 14"/>
          <p:cNvSpPr/>
          <p:nvPr/>
        </p:nvSpPr>
        <p:spPr bwMode="auto">
          <a:xfrm>
            <a:off x="179388" y="3886200"/>
            <a:ext cx="8713787" cy="7620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457200" indent="-457200" eaLnBrk="0" hangingPunct="0">
              <a:lnSpc>
                <a:spcPct val="150000"/>
              </a:lnSpc>
              <a:defRPr/>
            </a:pPr>
            <a:r>
              <a:rPr lang="zh-TW" altLang="en-US" dirty="0">
                <a:solidFill>
                  <a:srgbClr val="000000"/>
                </a:solidFill>
                <a:latin typeface="Times New Roman" charset="0"/>
                <a:ea typeface="標楷體" charset="-120"/>
                <a:cs typeface="標楷體" charset="-120"/>
              </a:rPr>
              <a:t>風和水</a:t>
            </a:r>
            <a:r>
              <a:rPr lang="zh-TW" altLang="en-US" strike="sngStrike" dirty="0">
                <a:solidFill>
                  <a:srgbClr val="000000"/>
                </a:solidFill>
                <a:latin typeface="Times New Roman" charset="0"/>
                <a:ea typeface="標楷體" charset="-120"/>
                <a:cs typeface="標楷體" charset="-120"/>
              </a:rPr>
              <a:t>這</a:t>
            </a:r>
            <a:r>
              <a:rPr lang="zh-TW" altLang="en-US" dirty="0">
                <a:solidFill>
                  <a:srgbClr val="000000"/>
                </a:solidFill>
                <a:latin typeface="Times New Roman" charset="0"/>
                <a:ea typeface="標楷體" charset="-120"/>
                <a:cs typeface="標楷體" charset="-120"/>
              </a:rPr>
              <a:t>兩位</a:t>
            </a:r>
            <a:r>
              <a:rPr lang="zh-TW" altLang="en-US" strike="sngStrike" dirty="0">
                <a:solidFill>
                  <a:srgbClr val="000000"/>
                </a:solidFill>
                <a:latin typeface="Times New Roman" charset="0"/>
                <a:ea typeface="標楷體" charset="-120"/>
                <a:cs typeface="標楷體" charset="-120"/>
              </a:rPr>
              <a:t>神奇的</a:t>
            </a:r>
            <a:r>
              <a:rPr lang="zh-TW" altLang="en-US" dirty="0">
                <a:solidFill>
                  <a:srgbClr val="000000"/>
                </a:solidFill>
                <a:latin typeface="Times New Roman" charset="0"/>
                <a:ea typeface="標楷體" charset="-120"/>
                <a:cs typeface="標楷體" charset="-120"/>
              </a:rPr>
              <a:t>雕刻家，天天</a:t>
            </a:r>
            <a:r>
              <a:rPr lang="zh-TW" altLang="en-US" strike="sngStrike" dirty="0">
                <a:solidFill>
                  <a:srgbClr val="000000"/>
                </a:solidFill>
                <a:latin typeface="Times New Roman" charset="0"/>
                <a:ea typeface="標楷體" charset="-120"/>
                <a:cs typeface="標楷體" charset="-120"/>
              </a:rPr>
              <a:t>都在</a:t>
            </a:r>
            <a:r>
              <a:rPr lang="zh-TW" altLang="en-US" dirty="0">
                <a:solidFill>
                  <a:srgbClr val="000000"/>
                </a:solidFill>
                <a:latin typeface="Times New Roman" charset="0"/>
                <a:ea typeface="標楷體" charset="-120"/>
                <a:cs typeface="標楷體" charset="-120"/>
              </a:rPr>
              <a:t>創作</a:t>
            </a:r>
            <a:r>
              <a:rPr lang="zh-TW" altLang="en-US" strike="sngStrike" dirty="0">
                <a:solidFill>
                  <a:srgbClr val="000000"/>
                </a:solidFill>
                <a:latin typeface="Times New Roman" charset="0"/>
                <a:ea typeface="標楷體" charset="-120"/>
                <a:cs typeface="標楷體" charset="-120"/>
              </a:rPr>
              <a:t>，時間一久，又會有</a:t>
            </a:r>
            <a:r>
              <a:rPr lang="zh-TW" altLang="en-US" dirty="0">
                <a:solidFill>
                  <a:srgbClr val="000000"/>
                </a:solidFill>
                <a:latin typeface="Times New Roman" charset="0"/>
                <a:ea typeface="標楷體" charset="-120"/>
                <a:cs typeface="標楷體" charset="-120"/>
              </a:rPr>
              <a:t>新的作品出現。</a:t>
            </a:r>
            <a:endParaRPr lang="en-US" altLang="zh-TW" dirty="0">
              <a:solidFill>
                <a:schemeClr val="tx1"/>
              </a:solidFill>
              <a:cs typeface="新細明體" charset="-120"/>
            </a:endParaRPr>
          </a:p>
        </p:txBody>
      </p:sp>
      <p:sp>
        <p:nvSpPr>
          <p:cNvPr id="31" name="圓角矩形 30"/>
          <p:cNvSpPr/>
          <p:nvPr/>
        </p:nvSpPr>
        <p:spPr>
          <a:xfrm>
            <a:off x="1600200" y="5715000"/>
            <a:ext cx="5761038" cy="6858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lnSpc>
                <a:spcPct val="150000"/>
              </a:lnSpc>
              <a:defRPr/>
            </a:pPr>
            <a:r>
              <a:rPr lang="zh-TW" altLang="en-US">
                <a:solidFill>
                  <a:srgbClr val="30311D"/>
                </a:solidFill>
                <a:latin typeface="標楷體" charset="0"/>
                <a:ea typeface="標楷體" charset="0"/>
                <a:cs typeface="標楷體" charset="0"/>
              </a:rPr>
              <a:t>風和水天天創作新的作品</a:t>
            </a:r>
          </a:p>
        </p:txBody>
      </p:sp>
    </p:spTree>
    <p:extLst>
      <p:ext uri="{BB962C8B-B14F-4D97-AF65-F5344CB8AC3E}">
        <p14:creationId xmlns:p14="http://schemas.microsoft.com/office/powerpoint/2010/main" val="607512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8" grpId="0" animBg="1"/>
      <p:bldP spid="3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6400" y="-209227"/>
            <a:ext cx="8229600" cy="1143000"/>
          </a:xfrm>
        </p:spPr>
        <p:txBody>
          <a:bodyPr/>
          <a:lstStyle/>
          <a:p>
            <a:pPr eaLnBrk="1" hangingPunct="1">
              <a:defRPr/>
            </a:pPr>
            <a:r>
              <a:rPr lang="zh-TW" altLang="en-US">
                <a:effectLst>
                  <a:outerShdw blurRad="38100" dist="38100" dir="2700000" algn="tl">
                    <a:srgbClr val="DDDDDD"/>
                  </a:outerShdw>
                </a:effectLst>
                <a:ea typeface="ＭＳ Ｐゴシック" charset="0"/>
                <a:cs typeface="ＭＳ Ｐゴシック" charset="0"/>
              </a:rPr>
              <a:t>評定摘要品質</a:t>
            </a:r>
          </a:p>
        </p:txBody>
      </p:sp>
      <p:sp>
        <p:nvSpPr>
          <p:cNvPr id="11" name="圓角矩形 10"/>
          <p:cNvSpPr/>
          <p:nvPr/>
        </p:nvSpPr>
        <p:spPr>
          <a:xfrm>
            <a:off x="228600" y="3657600"/>
            <a:ext cx="8640763" cy="23622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nSpc>
                <a:spcPct val="150000"/>
              </a:lnSpc>
            </a:pPr>
            <a:r>
              <a:rPr lang="zh-TW" altLang="en-US">
                <a:latin typeface="標楷體" charset="0"/>
                <a:ea typeface="標楷體" charset="0"/>
              </a:rPr>
              <a:t>風和水是大自然的雕刻家。女王頭是由風刀雕刻出來的，讓人印象深刻。</a:t>
            </a:r>
            <a:r>
              <a:rPr lang="zh-TW" altLang="en-US">
                <a:solidFill>
                  <a:srgbClr val="30311D"/>
                </a:solidFill>
                <a:latin typeface="標楷體" charset="0"/>
                <a:ea typeface="標楷體" charset="0"/>
              </a:rPr>
              <a:t>秀姑巒溪的奇石是水刀雕刻出來的。風和水天天創作出新的作品，是大自然給人類的寶藏！ </a:t>
            </a:r>
          </a:p>
        </p:txBody>
      </p:sp>
      <p:sp>
        <p:nvSpPr>
          <p:cNvPr id="12" name="圓角矩形 11"/>
          <p:cNvSpPr/>
          <p:nvPr/>
        </p:nvSpPr>
        <p:spPr>
          <a:xfrm>
            <a:off x="381000" y="2514600"/>
            <a:ext cx="8280400" cy="936625"/>
          </a:xfrm>
          <a:prstGeom prst="roundRect">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zh-TW" altLang="en-US">
                <a:solidFill>
                  <a:schemeClr val="tx1"/>
                </a:solidFill>
                <a:latin typeface="微軟正黑體" charset="0"/>
                <a:ea typeface="微軟正黑體" charset="0"/>
                <a:cs typeface="微軟正黑體" charset="0"/>
              </a:rPr>
              <a:t>教學方式：以</a:t>
            </a:r>
            <a:r>
              <a:rPr lang="zh-TW" altLang="en-US">
                <a:solidFill>
                  <a:srgbClr val="FF0000"/>
                </a:solidFill>
                <a:latin typeface="微軟正黑體" charset="0"/>
                <a:ea typeface="微軟正黑體" charset="0"/>
                <a:cs typeface="微軟正黑體" charset="0"/>
              </a:rPr>
              <a:t>好摘要的特性</a:t>
            </a:r>
            <a:r>
              <a:rPr lang="zh-TW" altLang="en-US">
                <a:solidFill>
                  <a:schemeClr val="tx1"/>
                </a:solidFill>
                <a:latin typeface="微軟正黑體" charset="0"/>
                <a:ea typeface="微軟正黑體" charset="0"/>
                <a:cs typeface="微軟正黑體" charset="0"/>
              </a:rPr>
              <a:t>評定四段主題句連結而成的課文</a:t>
            </a:r>
            <a:endParaRPr lang="en-US" altLang="zh-TW">
              <a:solidFill>
                <a:schemeClr val="tx1"/>
              </a:solidFill>
              <a:latin typeface="微軟正黑體" charset="0"/>
              <a:ea typeface="微軟正黑體" charset="0"/>
              <a:cs typeface="微軟正黑體" charset="0"/>
            </a:endParaRPr>
          </a:p>
          <a:p>
            <a:pPr>
              <a:defRPr/>
            </a:pPr>
            <a:r>
              <a:rPr lang="zh-TW" altLang="en-US">
                <a:solidFill>
                  <a:schemeClr val="tx1"/>
                </a:solidFill>
                <a:latin typeface="微軟正黑體" charset="0"/>
                <a:ea typeface="微軟正黑體" charset="0"/>
                <a:cs typeface="微軟正黑體" charset="0"/>
              </a:rPr>
              <a:t>                    大意品質，並根據評定結果進行修改。</a:t>
            </a:r>
            <a:endParaRPr lang="en-US" altLang="zh-TW">
              <a:solidFill>
                <a:srgbClr val="10181C"/>
              </a:solidFill>
              <a:latin typeface="微軟正黑體" charset="0"/>
              <a:ea typeface="微軟正黑體" charset="0"/>
              <a:cs typeface="微軟正黑體" charset="0"/>
            </a:endParaRPr>
          </a:p>
        </p:txBody>
      </p:sp>
    </p:spTree>
    <p:extLst>
      <p:ext uri="{BB962C8B-B14F-4D97-AF65-F5344CB8AC3E}">
        <p14:creationId xmlns:p14="http://schemas.microsoft.com/office/powerpoint/2010/main" val="566152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標題 1"/>
          <p:cNvSpPr txBox="1">
            <a:spLocks/>
          </p:cNvSpPr>
          <p:nvPr/>
        </p:nvSpPr>
        <p:spPr bwMode="auto">
          <a:xfrm>
            <a:off x="395288" y="188913"/>
            <a:ext cx="8497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gn="ctr"/>
            <a:endParaRPr lang="zh-TW" altLang="en-US" sz="4400">
              <a:solidFill>
                <a:srgbClr val="080808"/>
              </a:solidFill>
              <a:latin typeface="微軟正黑體" charset="-120"/>
              <a:ea typeface="微軟正黑體" charset="-120"/>
            </a:endParaRPr>
          </a:p>
        </p:txBody>
      </p:sp>
      <p:sp>
        <p:nvSpPr>
          <p:cNvPr id="142338" name="內容版面配置區 2"/>
          <p:cNvSpPr txBox="1">
            <a:spLocks/>
          </p:cNvSpPr>
          <p:nvPr/>
        </p:nvSpPr>
        <p:spPr bwMode="auto">
          <a:xfrm>
            <a:off x="468313" y="1484313"/>
            <a:ext cx="822960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spcBef>
                <a:spcPct val="20000"/>
              </a:spcBef>
              <a:buFontTx/>
              <a:buBlip>
                <a:blip r:embed="rId3"/>
              </a:buBlip>
            </a:pPr>
            <a:r>
              <a:rPr lang="zh-TW" altLang="en-US" sz="3200">
                <a:solidFill>
                  <a:srgbClr val="0B5395"/>
                </a:solidFill>
                <a:latin typeface="微軟正黑體" charset="-120"/>
                <a:ea typeface="微軟正黑體" charset="-120"/>
                <a:hlinkClick r:id="rId4" action="ppaction://hlinkfile"/>
              </a:rPr>
              <a:t>影片欣賞</a:t>
            </a:r>
            <a:r>
              <a:rPr lang="en-US" altLang="zh-TW" sz="3200">
                <a:solidFill>
                  <a:srgbClr val="0B5395"/>
                </a:solidFill>
                <a:latin typeface="微軟正黑體" charset="-120"/>
                <a:ea typeface="微軟正黑體" charset="-120"/>
                <a:hlinkClick r:id="rId4" action="ppaction://hlinkfile"/>
              </a:rPr>
              <a:t>-</a:t>
            </a:r>
            <a:r>
              <a:rPr lang="zh-TW" altLang="en-US" sz="3200">
                <a:solidFill>
                  <a:srgbClr val="0B5395"/>
                </a:solidFill>
                <a:latin typeface="微軟正黑體" charset="-120"/>
                <a:ea typeface="微軟正黑體" charset="-120"/>
                <a:hlinkClick r:id="rId4" action="ppaction://hlinkfile"/>
              </a:rPr>
              <a:t>廚餘變綠金</a:t>
            </a:r>
            <a:endParaRPr lang="zh-TW" altLang="en-US" sz="3200">
              <a:solidFill>
                <a:srgbClr val="0B5395"/>
              </a:solidFill>
              <a:latin typeface="微軟正黑體" charset="-120"/>
              <a:ea typeface="微軟正黑體" charset="-120"/>
            </a:endParaRPr>
          </a:p>
        </p:txBody>
      </p:sp>
      <p:sp>
        <p:nvSpPr>
          <p:cNvPr id="11" name="五邊形 10"/>
          <p:cNvSpPr/>
          <p:nvPr/>
        </p:nvSpPr>
        <p:spPr>
          <a:xfrm>
            <a:off x="827088" y="3644900"/>
            <a:ext cx="2665412" cy="1368425"/>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a:solidFill>
                  <a:schemeClr val="tx1"/>
                </a:solidFill>
                <a:latin typeface="微軟正黑體" charset="0"/>
                <a:ea typeface="微軟正黑體" charset="0"/>
                <a:cs typeface="微軟正黑體" charset="0"/>
              </a:rPr>
              <a:t>提出觀點</a:t>
            </a:r>
          </a:p>
        </p:txBody>
      </p:sp>
      <p:sp>
        <p:nvSpPr>
          <p:cNvPr id="12" name="五邊形 11"/>
          <p:cNvSpPr/>
          <p:nvPr/>
        </p:nvSpPr>
        <p:spPr>
          <a:xfrm>
            <a:off x="827088" y="5300663"/>
            <a:ext cx="2665412" cy="1368425"/>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a:solidFill>
                  <a:schemeClr val="tx1"/>
                </a:solidFill>
                <a:latin typeface="微軟正黑體" charset="0"/>
                <a:ea typeface="微軟正黑體" charset="0"/>
                <a:cs typeface="微軟正黑體" charset="0"/>
              </a:rPr>
              <a:t>找出支持觀點的理由或實例</a:t>
            </a:r>
          </a:p>
        </p:txBody>
      </p:sp>
      <p:sp>
        <p:nvSpPr>
          <p:cNvPr id="16" name="圓角矩形 15"/>
          <p:cNvSpPr/>
          <p:nvPr/>
        </p:nvSpPr>
        <p:spPr>
          <a:xfrm>
            <a:off x="3492500" y="5157788"/>
            <a:ext cx="5040313" cy="143986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defRPr/>
            </a:pPr>
            <a:r>
              <a:rPr lang="zh-TW" altLang="en-US">
                <a:solidFill>
                  <a:schemeClr val="tx1"/>
                </a:solidFill>
                <a:latin typeface="微軟正黑體" charset="0"/>
                <a:ea typeface="微軟正黑體" charset="0"/>
                <a:cs typeface="微軟正黑體" charset="0"/>
              </a:rPr>
              <a:t>廚餘堆肥後可做成：</a:t>
            </a:r>
          </a:p>
          <a:p>
            <a:pPr>
              <a:defRPr/>
            </a:pPr>
            <a:r>
              <a:rPr lang="zh-TW" altLang="en-US">
                <a:solidFill>
                  <a:schemeClr val="tx1"/>
                </a:solidFill>
                <a:latin typeface="微軟正黑體" charset="0"/>
                <a:ea typeface="微軟正黑體" charset="0"/>
                <a:cs typeface="微軟正黑體" charset="0"/>
              </a:rPr>
              <a:t>有機液態肥、手工肥皂、生質柴油、有機土壤</a:t>
            </a:r>
            <a:endParaRPr lang="zh-TW" altLang="en-US" sz="2000">
              <a:solidFill>
                <a:schemeClr val="tx1"/>
              </a:solidFill>
              <a:latin typeface="Calibri" charset="0"/>
              <a:ea typeface="新細明體" charset="0"/>
              <a:cs typeface="新細明體" charset="0"/>
            </a:endParaRPr>
          </a:p>
        </p:txBody>
      </p:sp>
      <p:sp>
        <p:nvSpPr>
          <p:cNvPr id="14" name="文字方塊 13"/>
          <p:cNvSpPr txBox="1"/>
          <p:nvPr/>
        </p:nvSpPr>
        <p:spPr>
          <a:xfrm>
            <a:off x="1763713" y="188913"/>
            <a:ext cx="5688012" cy="769937"/>
          </a:xfrm>
          <a:prstGeom prst="rect">
            <a:avLst/>
          </a:prstGeom>
          <a:noFill/>
        </p:spPr>
        <p:txBody>
          <a:bodyPr>
            <a:spAutoFit/>
          </a:bodyPr>
          <a:lstStyle>
            <a:lvl1pPr eaLnBrk="0" hangingPunct="0">
              <a:defRPr kumimoji="1" sz="2400">
                <a:solidFill>
                  <a:schemeClr val="tx1"/>
                </a:solidFill>
                <a:latin typeface="Calibri" charset="0"/>
                <a:ea typeface="新細明體" charset="0"/>
                <a:cs typeface="新細明體" charset="0"/>
              </a:defRPr>
            </a:lvl1pPr>
            <a:lvl2pPr marL="37931725" indent="-37474525" eaLnBrk="0" hangingPunct="0">
              <a:defRPr kumimoji="1" sz="2400">
                <a:solidFill>
                  <a:schemeClr val="tx1"/>
                </a:solidFill>
                <a:latin typeface="Calibri" charset="0"/>
                <a:ea typeface="新細明體" charset="0"/>
              </a:defRPr>
            </a:lvl2pPr>
            <a:lvl3pPr eaLnBrk="0" hangingPunct="0">
              <a:defRPr kumimoji="1" sz="2400">
                <a:solidFill>
                  <a:schemeClr val="tx1"/>
                </a:solidFill>
                <a:latin typeface="Calibri" charset="0"/>
                <a:ea typeface="新細明體" charset="0"/>
              </a:defRPr>
            </a:lvl3pPr>
            <a:lvl4pPr eaLnBrk="0" hangingPunct="0">
              <a:defRPr kumimoji="1" sz="2400">
                <a:solidFill>
                  <a:schemeClr val="tx1"/>
                </a:solidFill>
                <a:latin typeface="Calibri" charset="0"/>
                <a:ea typeface="新細明體" charset="0"/>
              </a:defRPr>
            </a:lvl4pPr>
            <a:lvl5pPr eaLnBrk="0" hangingPunct="0">
              <a:defRPr kumimoji="1" sz="2400">
                <a:solidFill>
                  <a:schemeClr val="tx1"/>
                </a:solidFill>
                <a:latin typeface="Calibri" charset="0"/>
                <a:ea typeface="新細明體" charset="0"/>
              </a:defRPr>
            </a:lvl5pPr>
            <a:lvl6pPr marL="457200" eaLnBrk="0" fontAlgn="base" hangingPunct="0">
              <a:spcBef>
                <a:spcPct val="0"/>
              </a:spcBef>
              <a:spcAft>
                <a:spcPct val="0"/>
              </a:spcAft>
              <a:defRPr kumimoji="1" sz="2400">
                <a:solidFill>
                  <a:schemeClr val="tx1"/>
                </a:solidFill>
                <a:latin typeface="Calibri" charset="0"/>
                <a:ea typeface="新細明體" charset="0"/>
              </a:defRPr>
            </a:lvl6pPr>
            <a:lvl7pPr marL="914400" eaLnBrk="0" fontAlgn="base" hangingPunct="0">
              <a:spcBef>
                <a:spcPct val="0"/>
              </a:spcBef>
              <a:spcAft>
                <a:spcPct val="0"/>
              </a:spcAft>
              <a:defRPr kumimoji="1" sz="2400">
                <a:solidFill>
                  <a:schemeClr val="tx1"/>
                </a:solidFill>
                <a:latin typeface="Calibri" charset="0"/>
                <a:ea typeface="新細明體" charset="0"/>
              </a:defRPr>
            </a:lvl7pPr>
            <a:lvl8pPr marL="1371600" eaLnBrk="0" fontAlgn="base" hangingPunct="0">
              <a:spcBef>
                <a:spcPct val="0"/>
              </a:spcBef>
              <a:spcAft>
                <a:spcPct val="0"/>
              </a:spcAft>
              <a:defRPr kumimoji="1" sz="2400">
                <a:solidFill>
                  <a:schemeClr val="tx1"/>
                </a:solidFill>
                <a:latin typeface="Calibri" charset="0"/>
                <a:ea typeface="新細明體" charset="0"/>
              </a:defRPr>
            </a:lvl8pPr>
            <a:lvl9pPr marL="1828800" eaLnBrk="0" fontAlgn="base" hangingPunct="0">
              <a:spcBef>
                <a:spcPct val="0"/>
              </a:spcBef>
              <a:spcAft>
                <a:spcPct val="0"/>
              </a:spcAft>
              <a:defRPr kumimoji="1" sz="2400">
                <a:solidFill>
                  <a:schemeClr val="tx1"/>
                </a:solidFill>
                <a:latin typeface="Calibri" charset="0"/>
                <a:ea typeface="新細明體" charset="0"/>
              </a:defRPr>
            </a:lvl9pPr>
          </a:lstStyle>
          <a:p>
            <a:pPr algn="ctr" eaLnBrk="1" hangingPunct="1">
              <a:defRPr/>
            </a:pPr>
            <a:r>
              <a:rPr kumimoji="0" lang="zh-TW" altLang="en-US" sz="4400" smtClean="0">
                <a:effectLst>
                  <a:outerShdw blurRad="38100" dist="38100" dir="2700000" algn="tl">
                    <a:srgbClr val="DDDDDD"/>
                  </a:outerShdw>
                </a:effectLst>
                <a:latin typeface="微軟正黑體" charset="0"/>
                <a:ea typeface="微軟正黑體" charset="0"/>
                <a:cs typeface="微軟正黑體" charset="0"/>
              </a:rPr>
              <a:t>看影片找支持理由</a:t>
            </a:r>
          </a:p>
        </p:txBody>
      </p:sp>
      <p:sp>
        <p:nvSpPr>
          <p:cNvPr id="17" name="圓角矩形 16"/>
          <p:cNvSpPr/>
          <p:nvPr/>
        </p:nvSpPr>
        <p:spPr>
          <a:xfrm>
            <a:off x="3492500" y="3933825"/>
            <a:ext cx="4392613" cy="935038"/>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defRPr/>
            </a:pPr>
            <a:r>
              <a:rPr lang="zh-TW" altLang="en-US">
                <a:solidFill>
                  <a:schemeClr val="tx1"/>
                </a:solidFill>
                <a:latin typeface="微軟正黑體" charset="0"/>
                <a:ea typeface="微軟正黑體" charset="0"/>
                <a:cs typeface="微軟正黑體" charset="0"/>
              </a:rPr>
              <a:t>廚餘不是垃圾，是綠色黃金。</a:t>
            </a:r>
          </a:p>
        </p:txBody>
      </p:sp>
      <p:sp>
        <p:nvSpPr>
          <p:cNvPr id="22" name="圓角矩形 21"/>
          <p:cNvSpPr/>
          <p:nvPr/>
        </p:nvSpPr>
        <p:spPr>
          <a:xfrm>
            <a:off x="250825" y="981075"/>
            <a:ext cx="8713788" cy="503238"/>
          </a:xfrm>
          <a:prstGeom prst="roundRect">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a:solidFill>
                  <a:schemeClr val="tx1"/>
                </a:solidFill>
                <a:latin typeface="微軟正黑體" charset="0"/>
                <a:ea typeface="微軟正黑體" charset="0"/>
                <a:cs typeface="微軟正黑體" charset="0"/>
              </a:rPr>
              <a:t>教學方式：從影片練習提出自我觀點→找出支持觀點的理由</a:t>
            </a:r>
            <a:r>
              <a:rPr lang="zh-TW" altLang="en-US">
                <a:solidFill>
                  <a:srgbClr val="10181C"/>
                </a:solidFill>
                <a:latin typeface="微軟正黑體" charset="0"/>
                <a:ea typeface="微軟正黑體" charset="0"/>
                <a:cs typeface="微軟正黑體" charset="0"/>
              </a:rPr>
              <a:t>。</a:t>
            </a:r>
            <a:endParaRPr lang="en-US" altLang="zh-TW">
              <a:solidFill>
                <a:srgbClr val="10181C"/>
              </a:solidFill>
              <a:latin typeface="微軟正黑體" charset="0"/>
              <a:ea typeface="微軟正黑體" charset="0"/>
              <a:cs typeface="微軟正黑體" charset="0"/>
            </a:endParaRPr>
          </a:p>
        </p:txBody>
      </p:sp>
      <p:sp>
        <p:nvSpPr>
          <p:cNvPr id="10" name="圓角矩形 9"/>
          <p:cNvSpPr/>
          <p:nvPr/>
        </p:nvSpPr>
        <p:spPr>
          <a:xfrm>
            <a:off x="539750" y="2133600"/>
            <a:ext cx="8208963" cy="12954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fontAlgn="base">
              <a:spcBef>
                <a:spcPct val="0"/>
              </a:spcBef>
              <a:spcAft>
                <a:spcPct val="0"/>
              </a:spcAft>
              <a:defRPr sz="2400" b="1">
                <a:solidFill>
                  <a:schemeClr val="tx1"/>
                </a:solidFill>
                <a:latin typeface="Arial" charset="0"/>
                <a:ea typeface="ＭＳ Ｐゴシック" charset="-128"/>
              </a:defRPr>
            </a:lvl6pPr>
            <a:lvl7pPr marL="2971800" indent="-228600" fontAlgn="base">
              <a:spcBef>
                <a:spcPct val="0"/>
              </a:spcBef>
              <a:spcAft>
                <a:spcPct val="0"/>
              </a:spcAft>
              <a:defRPr sz="2400" b="1">
                <a:solidFill>
                  <a:schemeClr val="tx1"/>
                </a:solidFill>
                <a:latin typeface="Arial" charset="0"/>
                <a:ea typeface="ＭＳ Ｐゴシック" charset="-128"/>
              </a:defRPr>
            </a:lvl7pPr>
            <a:lvl8pPr marL="3429000" indent="-228600" fontAlgn="base">
              <a:spcBef>
                <a:spcPct val="0"/>
              </a:spcBef>
              <a:spcAft>
                <a:spcPct val="0"/>
              </a:spcAft>
              <a:defRPr sz="2400" b="1">
                <a:solidFill>
                  <a:schemeClr val="tx1"/>
                </a:solidFill>
                <a:latin typeface="Arial" charset="0"/>
                <a:ea typeface="ＭＳ Ｐゴシック" charset="-128"/>
              </a:defRPr>
            </a:lvl8pPr>
            <a:lvl9pPr marL="3886200" indent="-228600" fontAlgn="base">
              <a:spcBef>
                <a:spcPct val="0"/>
              </a:spcBef>
              <a:spcAft>
                <a:spcPct val="0"/>
              </a:spcAft>
              <a:defRPr sz="2400" b="1">
                <a:solidFill>
                  <a:schemeClr val="tx1"/>
                </a:solidFill>
                <a:latin typeface="Arial" charset="0"/>
                <a:ea typeface="ＭＳ Ｐゴシック" charset="-128"/>
              </a:defRPr>
            </a:lvl9pPr>
          </a:lstStyle>
          <a:p>
            <a:pPr>
              <a:lnSpc>
                <a:spcPct val="150000"/>
              </a:lnSpc>
            </a:pPr>
            <a:r>
              <a:rPr lang="zh-TW" altLang="en-US">
                <a:latin typeface="微軟正黑體" charset="-120"/>
                <a:ea typeface="微軟正黑體" charset="-120"/>
              </a:rPr>
              <a:t>看完影片，請你說說看：你認為廚餘是什麼？有沒有用處？請從影片中的敘述至少找出兩個理由來支持你的想法。</a:t>
            </a:r>
            <a:endParaRPr lang="en-US" altLang="zh-TW">
              <a:latin typeface="微軟正黑體" charset="-120"/>
              <a:ea typeface="微軟正黑體" charset="-120"/>
            </a:endParaRPr>
          </a:p>
        </p:txBody>
      </p:sp>
    </p:spTree>
    <p:extLst>
      <p:ext uri="{BB962C8B-B14F-4D97-AF65-F5344CB8AC3E}">
        <p14:creationId xmlns:p14="http://schemas.microsoft.com/office/powerpoint/2010/main" val="1460834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7"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endParaRPr lang="en-US" dirty="0"/>
          </a:p>
        </p:txBody>
      </p:sp>
      <p:sp>
        <p:nvSpPr>
          <p:cNvPr id="4" name="手繪多邊形 8"/>
          <p:cNvSpPr/>
          <p:nvPr/>
        </p:nvSpPr>
        <p:spPr>
          <a:xfrm>
            <a:off x="2339975" y="1439863"/>
            <a:ext cx="3455988" cy="774700"/>
          </a:xfrm>
          <a:custGeom>
            <a:avLst/>
            <a:gdLst>
              <a:gd name="connsiteX0" fmla="*/ 129134 w 774789"/>
              <a:gd name="connsiteY0" fmla="*/ 0 h 3456384"/>
              <a:gd name="connsiteX1" fmla="*/ 645655 w 774789"/>
              <a:gd name="connsiteY1" fmla="*/ 0 h 3456384"/>
              <a:gd name="connsiteX2" fmla="*/ 736967 w 774789"/>
              <a:gd name="connsiteY2" fmla="*/ 37823 h 3456384"/>
              <a:gd name="connsiteX3" fmla="*/ 774789 w 774789"/>
              <a:gd name="connsiteY3" fmla="*/ 129135 h 3456384"/>
              <a:gd name="connsiteX4" fmla="*/ 774789 w 774789"/>
              <a:gd name="connsiteY4" fmla="*/ 3456384 h 3456384"/>
              <a:gd name="connsiteX5" fmla="*/ 774789 w 774789"/>
              <a:gd name="connsiteY5" fmla="*/ 3456384 h 3456384"/>
              <a:gd name="connsiteX6" fmla="*/ 774789 w 774789"/>
              <a:gd name="connsiteY6" fmla="*/ 3456384 h 3456384"/>
              <a:gd name="connsiteX7" fmla="*/ 0 w 774789"/>
              <a:gd name="connsiteY7" fmla="*/ 3456384 h 3456384"/>
              <a:gd name="connsiteX8" fmla="*/ 0 w 774789"/>
              <a:gd name="connsiteY8" fmla="*/ 3456384 h 3456384"/>
              <a:gd name="connsiteX9" fmla="*/ 0 w 774789"/>
              <a:gd name="connsiteY9" fmla="*/ 3456384 h 3456384"/>
              <a:gd name="connsiteX10" fmla="*/ 0 w 774789"/>
              <a:gd name="connsiteY10" fmla="*/ 129134 h 3456384"/>
              <a:gd name="connsiteX11" fmla="*/ 37823 w 774789"/>
              <a:gd name="connsiteY11" fmla="*/ 37822 h 3456384"/>
              <a:gd name="connsiteX12" fmla="*/ 129135 w 774789"/>
              <a:gd name="connsiteY12" fmla="*/ 0 h 3456384"/>
              <a:gd name="connsiteX13" fmla="*/ 129134 w 774789"/>
              <a:gd name="connsiteY13" fmla="*/ 0 h 345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789" h="3456384">
                <a:moveTo>
                  <a:pt x="774789" y="576077"/>
                </a:moveTo>
                <a:lnTo>
                  <a:pt x="774789" y="2880307"/>
                </a:lnTo>
                <a:cubicBezTo>
                  <a:pt x="774789" y="3033090"/>
                  <a:pt x="771739" y="3179618"/>
                  <a:pt x="766310" y="3287656"/>
                </a:cubicBezTo>
                <a:cubicBezTo>
                  <a:pt x="760882" y="3395689"/>
                  <a:pt x="753519" y="3456382"/>
                  <a:pt x="745842" y="3456382"/>
                </a:cubicBezTo>
                <a:lnTo>
                  <a:pt x="0" y="3456382"/>
                </a:lnTo>
                <a:lnTo>
                  <a:pt x="0" y="3456382"/>
                </a:lnTo>
                <a:lnTo>
                  <a:pt x="0" y="3456382"/>
                </a:lnTo>
                <a:lnTo>
                  <a:pt x="0" y="2"/>
                </a:lnTo>
                <a:lnTo>
                  <a:pt x="0" y="2"/>
                </a:lnTo>
                <a:lnTo>
                  <a:pt x="0" y="2"/>
                </a:lnTo>
                <a:lnTo>
                  <a:pt x="745842" y="2"/>
                </a:lnTo>
                <a:cubicBezTo>
                  <a:pt x="753519" y="2"/>
                  <a:pt x="760882" y="60695"/>
                  <a:pt x="766311" y="168733"/>
                </a:cubicBezTo>
                <a:cubicBezTo>
                  <a:pt x="771739" y="276766"/>
                  <a:pt x="774789" y="423294"/>
                  <a:pt x="774789" y="576081"/>
                </a:cubicBezTo>
                <a:lnTo>
                  <a:pt x="774789" y="576077"/>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20981" tIns="148312" rIns="258802" bIns="148313" anchor="ctr">
            <a:prstTxWarp prst="textNoShape">
              <a:avLst/>
            </a:prstTxWarp>
          </a:bodyPr>
          <a:lstStyle/>
          <a:p>
            <a:pPr marL="228600" lvl="1" indent="-228600" defTabSz="1066800">
              <a:lnSpc>
                <a:spcPct val="90000"/>
              </a:lnSpc>
              <a:spcAft>
                <a:spcPct val="15000"/>
              </a:spcAft>
              <a:buFontTx/>
              <a:buChar char="•"/>
              <a:defRPr/>
            </a:pPr>
            <a:r>
              <a:rPr lang="zh-TW" altLang="en-US">
                <a:solidFill>
                  <a:schemeClr val="tx1"/>
                </a:solidFill>
                <a:latin typeface="微軟正黑體" pitchFamily="34" charset="-120"/>
                <a:ea typeface="微軟正黑體" pitchFamily="34" charset="-120"/>
                <a:cs typeface="新細明體" charset="-120"/>
              </a:rPr>
              <a:t>找出每段中包含的文章句數。</a:t>
            </a:r>
          </a:p>
        </p:txBody>
      </p:sp>
      <p:sp>
        <p:nvSpPr>
          <p:cNvPr id="5" name="手繪多邊形 9"/>
          <p:cNvSpPr/>
          <p:nvPr/>
        </p:nvSpPr>
        <p:spPr>
          <a:xfrm>
            <a:off x="395288" y="1343025"/>
            <a:ext cx="1944687" cy="968375"/>
          </a:xfrm>
          <a:custGeom>
            <a:avLst/>
            <a:gdLst>
              <a:gd name="connsiteX0" fmla="*/ 0 w 1944216"/>
              <a:gd name="connsiteY0" fmla="*/ 161418 h 968486"/>
              <a:gd name="connsiteX1" fmla="*/ 47278 w 1944216"/>
              <a:gd name="connsiteY1" fmla="*/ 47278 h 968486"/>
              <a:gd name="connsiteX2" fmla="*/ 161418 w 1944216"/>
              <a:gd name="connsiteY2" fmla="*/ 0 h 968486"/>
              <a:gd name="connsiteX3" fmla="*/ 1782798 w 1944216"/>
              <a:gd name="connsiteY3" fmla="*/ 0 h 968486"/>
              <a:gd name="connsiteX4" fmla="*/ 1896938 w 1944216"/>
              <a:gd name="connsiteY4" fmla="*/ 47278 h 968486"/>
              <a:gd name="connsiteX5" fmla="*/ 1944216 w 1944216"/>
              <a:gd name="connsiteY5" fmla="*/ 161418 h 968486"/>
              <a:gd name="connsiteX6" fmla="*/ 1944216 w 1944216"/>
              <a:gd name="connsiteY6" fmla="*/ 807068 h 968486"/>
              <a:gd name="connsiteX7" fmla="*/ 1896938 w 1944216"/>
              <a:gd name="connsiteY7" fmla="*/ 921208 h 968486"/>
              <a:gd name="connsiteX8" fmla="*/ 1782798 w 1944216"/>
              <a:gd name="connsiteY8" fmla="*/ 968486 h 968486"/>
              <a:gd name="connsiteX9" fmla="*/ 161418 w 1944216"/>
              <a:gd name="connsiteY9" fmla="*/ 968486 h 968486"/>
              <a:gd name="connsiteX10" fmla="*/ 47278 w 1944216"/>
              <a:gd name="connsiteY10" fmla="*/ 921208 h 968486"/>
              <a:gd name="connsiteX11" fmla="*/ 0 w 1944216"/>
              <a:gd name="connsiteY11" fmla="*/ 807068 h 968486"/>
              <a:gd name="connsiteX12" fmla="*/ 0 w 1944216"/>
              <a:gd name="connsiteY12" fmla="*/ 161418 h 9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4216" h="968486">
                <a:moveTo>
                  <a:pt x="0" y="161418"/>
                </a:moveTo>
                <a:cubicBezTo>
                  <a:pt x="0" y="118607"/>
                  <a:pt x="17007" y="77550"/>
                  <a:pt x="47278" y="47278"/>
                </a:cubicBezTo>
                <a:cubicBezTo>
                  <a:pt x="77550" y="17006"/>
                  <a:pt x="118607" y="0"/>
                  <a:pt x="161418" y="0"/>
                </a:cubicBezTo>
                <a:lnTo>
                  <a:pt x="1782798" y="0"/>
                </a:lnTo>
                <a:cubicBezTo>
                  <a:pt x="1825609" y="0"/>
                  <a:pt x="1866666" y="17007"/>
                  <a:pt x="1896938" y="47278"/>
                </a:cubicBezTo>
                <a:cubicBezTo>
                  <a:pt x="1927210" y="77550"/>
                  <a:pt x="1944216" y="118607"/>
                  <a:pt x="1944216" y="161418"/>
                </a:cubicBezTo>
                <a:lnTo>
                  <a:pt x="1944216" y="807068"/>
                </a:lnTo>
                <a:cubicBezTo>
                  <a:pt x="1944216" y="849879"/>
                  <a:pt x="1927209" y="890936"/>
                  <a:pt x="1896938" y="921208"/>
                </a:cubicBezTo>
                <a:cubicBezTo>
                  <a:pt x="1866666" y="951480"/>
                  <a:pt x="1825609" y="968486"/>
                  <a:pt x="1782798" y="968486"/>
                </a:cubicBezTo>
                <a:lnTo>
                  <a:pt x="161418" y="968486"/>
                </a:lnTo>
                <a:cubicBezTo>
                  <a:pt x="118607" y="968486"/>
                  <a:pt x="77550" y="951479"/>
                  <a:pt x="47278" y="921208"/>
                </a:cubicBezTo>
                <a:cubicBezTo>
                  <a:pt x="17006" y="890936"/>
                  <a:pt x="0" y="849879"/>
                  <a:pt x="0" y="807068"/>
                </a:cubicBezTo>
                <a:lnTo>
                  <a:pt x="0" y="1614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4438" tIns="115858" rIns="184438" bIns="115858" anchor="ctr">
            <a:prstTxWarp prst="textNoShape">
              <a:avLst/>
            </a:prstTxWarp>
          </a:bodyPr>
          <a:lstStyle/>
          <a:p>
            <a:pPr algn="ctr" defTabSz="1600200">
              <a:lnSpc>
                <a:spcPct val="90000"/>
              </a:lnSpc>
              <a:spcAft>
                <a:spcPct val="35000"/>
              </a:spcAft>
              <a:defRPr/>
            </a:pPr>
            <a:r>
              <a:rPr lang="zh-TW" altLang="en-US" sz="3600" dirty="0">
                <a:solidFill>
                  <a:schemeClr val="bg1"/>
                </a:solidFill>
                <a:latin typeface="微軟正黑體" pitchFamily="34" charset="-120"/>
                <a:ea typeface="微軟正黑體" pitchFamily="34" charset="-120"/>
                <a:cs typeface="微軟正黑體" pitchFamily="34" charset="-120"/>
              </a:rPr>
              <a:t>步驟一</a:t>
            </a:r>
          </a:p>
        </p:txBody>
      </p:sp>
      <p:sp>
        <p:nvSpPr>
          <p:cNvPr id="6" name="手繪多邊形 10"/>
          <p:cNvSpPr/>
          <p:nvPr/>
        </p:nvSpPr>
        <p:spPr>
          <a:xfrm>
            <a:off x="2339975" y="2487613"/>
            <a:ext cx="3455988" cy="776287"/>
          </a:xfrm>
          <a:custGeom>
            <a:avLst/>
            <a:gdLst>
              <a:gd name="connsiteX0" fmla="*/ 129134 w 774789"/>
              <a:gd name="connsiteY0" fmla="*/ 0 h 3456384"/>
              <a:gd name="connsiteX1" fmla="*/ 645655 w 774789"/>
              <a:gd name="connsiteY1" fmla="*/ 0 h 3456384"/>
              <a:gd name="connsiteX2" fmla="*/ 736967 w 774789"/>
              <a:gd name="connsiteY2" fmla="*/ 37823 h 3456384"/>
              <a:gd name="connsiteX3" fmla="*/ 774789 w 774789"/>
              <a:gd name="connsiteY3" fmla="*/ 129135 h 3456384"/>
              <a:gd name="connsiteX4" fmla="*/ 774789 w 774789"/>
              <a:gd name="connsiteY4" fmla="*/ 3456384 h 3456384"/>
              <a:gd name="connsiteX5" fmla="*/ 774789 w 774789"/>
              <a:gd name="connsiteY5" fmla="*/ 3456384 h 3456384"/>
              <a:gd name="connsiteX6" fmla="*/ 774789 w 774789"/>
              <a:gd name="connsiteY6" fmla="*/ 3456384 h 3456384"/>
              <a:gd name="connsiteX7" fmla="*/ 0 w 774789"/>
              <a:gd name="connsiteY7" fmla="*/ 3456384 h 3456384"/>
              <a:gd name="connsiteX8" fmla="*/ 0 w 774789"/>
              <a:gd name="connsiteY8" fmla="*/ 3456384 h 3456384"/>
              <a:gd name="connsiteX9" fmla="*/ 0 w 774789"/>
              <a:gd name="connsiteY9" fmla="*/ 3456384 h 3456384"/>
              <a:gd name="connsiteX10" fmla="*/ 0 w 774789"/>
              <a:gd name="connsiteY10" fmla="*/ 129134 h 3456384"/>
              <a:gd name="connsiteX11" fmla="*/ 37823 w 774789"/>
              <a:gd name="connsiteY11" fmla="*/ 37822 h 3456384"/>
              <a:gd name="connsiteX12" fmla="*/ 129135 w 774789"/>
              <a:gd name="connsiteY12" fmla="*/ 0 h 3456384"/>
              <a:gd name="connsiteX13" fmla="*/ 129134 w 774789"/>
              <a:gd name="connsiteY13" fmla="*/ 0 h 345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789" h="3456384">
                <a:moveTo>
                  <a:pt x="774789" y="576077"/>
                </a:moveTo>
                <a:lnTo>
                  <a:pt x="774789" y="2880307"/>
                </a:lnTo>
                <a:cubicBezTo>
                  <a:pt x="774789" y="3033090"/>
                  <a:pt x="771739" y="3179618"/>
                  <a:pt x="766310" y="3287656"/>
                </a:cubicBezTo>
                <a:cubicBezTo>
                  <a:pt x="760882" y="3395689"/>
                  <a:pt x="753519" y="3456382"/>
                  <a:pt x="745842" y="3456382"/>
                </a:cubicBezTo>
                <a:lnTo>
                  <a:pt x="0" y="3456382"/>
                </a:lnTo>
                <a:lnTo>
                  <a:pt x="0" y="3456382"/>
                </a:lnTo>
                <a:lnTo>
                  <a:pt x="0" y="3456382"/>
                </a:lnTo>
                <a:lnTo>
                  <a:pt x="0" y="2"/>
                </a:lnTo>
                <a:lnTo>
                  <a:pt x="0" y="2"/>
                </a:lnTo>
                <a:lnTo>
                  <a:pt x="0" y="2"/>
                </a:lnTo>
                <a:lnTo>
                  <a:pt x="745842" y="2"/>
                </a:lnTo>
                <a:cubicBezTo>
                  <a:pt x="753519" y="2"/>
                  <a:pt x="760882" y="60695"/>
                  <a:pt x="766311" y="168733"/>
                </a:cubicBezTo>
                <a:cubicBezTo>
                  <a:pt x="771739" y="276766"/>
                  <a:pt x="774789" y="423294"/>
                  <a:pt x="774789" y="576081"/>
                </a:cubicBezTo>
                <a:lnTo>
                  <a:pt x="774789" y="576077"/>
                </a:lnTo>
                <a:close/>
              </a:path>
            </a:pathLst>
          </a:custGeom>
          <a:ln w="50800" cap="flat" cmpd="sng" algn="ctr">
            <a:solidFill>
              <a:srgbClr val="FF6600">
                <a:alpha val="90000"/>
              </a:srgbClr>
            </a:solidFill>
            <a:prstDash val="solid"/>
            <a:round/>
            <a:headEnd type="none" w="med" len="med"/>
            <a:tailEnd type="none" w="med" len="med"/>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20981" tIns="148312" rIns="258802" bIns="148313" anchor="ctr">
            <a:prstTxWarp prst="textNoShape">
              <a:avLst/>
            </a:prstTxWarp>
          </a:bodyPr>
          <a:lstStyle/>
          <a:p>
            <a:pPr marL="228600" lvl="1" indent="-228600" defTabSz="1066800">
              <a:lnSpc>
                <a:spcPct val="90000"/>
              </a:lnSpc>
              <a:spcAft>
                <a:spcPct val="15000"/>
              </a:spcAft>
              <a:buFontTx/>
              <a:buChar char="•"/>
              <a:defRPr/>
            </a:pPr>
            <a:r>
              <a:rPr lang="zh-TW" altLang="en-US" dirty="0">
                <a:solidFill>
                  <a:schemeClr val="tx1"/>
                </a:solidFill>
                <a:latin typeface="微軟正黑體" pitchFamily="34" charset="-120"/>
                <a:ea typeface="微軟正黑體" pitchFamily="34" charset="-120"/>
                <a:cs typeface="新細明體" charset="-120"/>
              </a:rPr>
              <a:t>找出每段文章中最重要的一句話。</a:t>
            </a:r>
          </a:p>
        </p:txBody>
      </p:sp>
      <p:sp>
        <p:nvSpPr>
          <p:cNvPr id="7" name="手繪多邊形 11"/>
          <p:cNvSpPr/>
          <p:nvPr/>
        </p:nvSpPr>
        <p:spPr>
          <a:xfrm>
            <a:off x="395288" y="2360613"/>
            <a:ext cx="1944687" cy="968375"/>
          </a:xfrm>
          <a:custGeom>
            <a:avLst/>
            <a:gdLst>
              <a:gd name="connsiteX0" fmla="*/ 0 w 1944216"/>
              <a:gd name="connsiteY0" fmla="*/ 161418 h 968486"/>
              <a:gd name="connsiteX1" fmla="*/ 47278 w 1944216"/>
              <a:gd name="connsiteY1" fmla="*/ 47278 h 968486"/>
              <a:gd name="connsiteX2" fmla="*/ 161418 w 1944216"/>
              <a:gd name="connsiteY2" fmla="*/ 0 h 968486"/>
              <a:gd name="connsiteX3" fmla="*/ 1782798 w 1944216"/>
              <a:gd name="connsiteY3" fmla="*/ 0 h 968486"/>
              <a:gd name="connsiteX4" fmla="*/ 1896938 w 1944216"/>
              <a:gd name="connsiteY4" fmla="*/ 47278 h 968486"/>
              <a:gd name="connsiteX5" fmla="*/ 1944216 w 1944216"/>
              <a:gd name="connsiteY5" fmla="*/ 161418 h 968486"/>
              <a:gd name="connsiteX6" fmla="*/ 1944216 w 1944216"/>
              <a:gd name="connsiteY6" fmla="*/ 807068 h 968486"/>
              <a:gd name="connsiteX7" fmla="*/ 1896938 w 1944216"/>
              <a:gd name="connsiteY7" fmla="*/ 921208 h 968486"/>
              <a:gd name="connsiteX8" fmla="*/ 1782798 w 1944216"/>
              <a:gd name="connsiteY8" fmla="*/ 968486 h 968486"/>
              <a:gd name="connsiteX9" fmla="*/ 161418 w 1944216"/>
              <a:gd name="connsiteY9" fmla="*/ 968486 h 968486"/>
              <a:gd name="connsiteX10" fmla="*/ 47278 w 1944216"/>
              <a:gd name="connsiteY10" fmla="*/ 921208 h 968486"/>
              <a:gd name="connsiteX11" fmla="*/ 0 w 1944216"/>
              <a:gd name="connsiteY11" fmla="*/ 807068 h 968486"/>
              <a:gd name="connsiteX12" fmla="*/ 0 w 1944216"/>
              <a:gd name="connsiteY12" fmla="*/ 161418 h 9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4216" h="968486">
                <a:moveTo>
                  <a:pt x="0" y="161418"/>
                </a:moveTo>
                <a:cubicBezTo>
                  <a:pt x="0" y="118607"/>
                  <a:pt x="17007" y="77550"/>
                  <a:pt x="47278" y="47278"/>
                </a:cubicBezTo>
                <a:cubicBezTo>
                  <a:pt x="77550" y="17006"/>
                  <a:pt x="118607" y="0"/>
                  <a:pt x="161418" y="0"/>
                </a:cubicBezTo>
                <a:lnTo>
                  <a:pt x="1782798" y="0"/>
                </a:lnTo>
                <a:cubicBezTo>
                  <a:pt x="1825609" y="0"/>
                  <a:pt x="1866666" y="17007"/>
                  <a:pt x="1896938" y="47278"/>
                </a:cubicBezTo>
                <a:cubicBezTo>
                  <a:pt x="1927210" y="77550"/>
                  <a:pt x="1944216" y="118607"/>
                  <a:pt x="1944216" y="161418"/>
                </a:cubicBezTo>
                <a:lnTo>
                  <a:pt x="1944216" y="807068"/>
                </a:lnTo>
                <a:cubicBezTo>
                  <a:pt x="1944216" y="849879"/>
                  <a:pt x="1927209" y="890936"/>
                  <a:pt x="1896938" y="921208"/>
                </a:cubicBezTo>
                <a:cubicBezTo>
                  <a:pt x="1866666" y="951480"/>
                  <a:pt x="1825609" y="968486"/>
                  <a:pt x="1782798" y="968486"/>
                </a:cubicBezTo>
                <a:lnTo>
                  <a:pt x="161418" y="968486"/>
                </a:lnTo>
                <a:cubicBezTo>
                  <a:pt x="118607" y="968486"/>
                  <a:pt x="77550" y="951479"/>
                  <a:pt x="47278" y="921208"/>
                </a:cubicBezTo>
                <a:cubicBezTo>
                  <a:pt x="17006" y="890936"/>
                  <a:pt x="0" y="849879"/>
                  <a:pt x="0" y="807068"/>
                </a:cubicBezTo>
                <a:lnTo>
                  <a:pt x="0" y="161418"/>
                </a:lnTo>
                <a:close/>
              </a:path>
            </a:pathLst>
          </a:custGeom>
          <a:ln w="63500" cap="flat" cmpd="sng" algn="ctr">
            <a:solidFill>
              <a:srgbClr val="FF0000"/>
            </a:solidFill>
            <a:prstDash val="solid"/>
            <a:round/>
            <a:headEnd type="none" w="med" len="med"/>
            <a:tailEnd type="none" w="med" len="me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4438" tIns="115858" rIns="184438" bIns="115858" anchor="ctr">
            <a:prstTxWarp prst="textNoShape">
              <a:avLst/>
            </a:prstTxWarp>
          </a:bodyPr>
          <a:lstStyle/>
          <a:p>
            <a:pPr algn="ctr" defTabSz="1600200">
              <a:lnSpc>
                <a:spcPct val="90000"/>
              </a:lnSpc>
              <a:spcAft>
                <a:spcPct val="35000"/>
              </a:spcAft>
              <a:defRPr/>
            </a:pPr>
            <a:r>
              <a:rPr lang="zh-TW" altLang="en-US" sz="3600">
                <a:solidFill>
                  <a:schemeClr val="bg1"/>
                </a:solidFill>
                <a:latin typeface="微軟正黑體" pitchFamily="34" charset="-120"/>
                <a:ea typeface="微軟正黑體" pitchFamily="34" charset="-120"/>
                <a:cs typeface="微軟正黑體" pitchFamily="34" charset="-120"/>
              </a:rPr>
              <a:t>步驟二</a:t>
            </a:r>
          </a:p>
        </p:txBody>
      </p:sp>
      <p:sp>
        <p:nvSpPr>
          <p:cNvPr id="8" name="手繪多邊形 12"/>
          <p:cNvSpPr/>
          <p:nvPr/>
        </p:nvSpPr>
        <p:spPr>
          <a:xfrm>
            <a:off x="2339975" y="3473450"/>
            <a:ext cx="3455988" cy="774700"/>
          </a:xfrm>
          <a:custGeom>
            <a:avLst/>
            <a:gdLst>
              <a:gd name="connsiteX0" fmla="*/ 129134 w 774789"/>
              <a:gd name="connsiteY0" fmla="*/ 0 h 3456384"/>
              <a:gd name="connsiteX1" fmla="*/ 645655 w 774789"/>
              <a:gd name="connsiteY1" fmla="*/ 0 h 3456384"/>
              <a:gd name="connsiteX2" fmla="*/ 736967 w 774789"/>
              <a:gd name="connsiteY2" fmla="*/ 37823 h 3456384"/>
              <a:gd name="connsiteX3" fmla="*/ 774789 w 774789"/>
              <a:gd name="connsiteY3" fmla="*/ 129135 h 3456384"/>
              <a:gd name="connsiteX4" fmla="*/ 774789 w 774789"/>
              <a:gd name="connsiteY4" fmla="*/ 3456384 h 3456384"/>
              <a:gd name="connsiteX5" fmla="*/ 774789 w 774789"/>
              <a:gd name="connsiteY5" fmla="*/ 3456384 h 3456384"/>
              <a:gd name="connsiteX6" fmla="*/ 774789 w 774789"/>
              <a:gd name="connsiteY6" fmla="*/ 3456384 h 3456384"/>
              <a:gd name="connsiteX7" fmla="*/ 0 w 774789"/>
              <a:gd name="connsiteY7" fmla="*/ 3456384 h 3456384"/>
              <a:gd name="connsiteX8" fmla="*/ 0 w 774789"/>
              <a:gd name="connsiteY8" fmla="*/ 3456384 h 3456384"/>
              <a:gd name="connsiteX9" fmla="*/ 0 w 774789"/>
              <a:gd name="connsiteY9" fmla="*/ 3456384 h 3456384"/>
              <a:gd name="connsiteX10" fmla="*/ 0 w 774789"/>
              <a:gd name="connsiteY10" fmla="*/ 129134 h 3456384"/>
              <a:gd name="connsiteX11" fmla="*/ 37823 w 774789"/>
              <a:gd name="connsiteY11" fmla="*/ 37822 h 3456384"/>
              <a:gd name="connsiteX12" fmla="*/ 129135 w 774789"/>
              <a:gd name="connsiteY12" fmla="*/ 0 h 3456384"/>
              <a:gd name="connsiteX13" fmla="*/ 129134 w 774789"/>
              <a:gd name="connsiteY13" fmla="*/ 0 h 345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789" h="3456384">
                <a:moveTo>
                  <a:pt x="774789" y="576077"/>
                </a:moveTo>
                <a:lnTo>
                  <a:pt x="774789" y="2880307"/>
                </a:lnTo>
                <a:cubicBezTo>
                  <a:pt x="774789" y="3033090"/>
                  <a:pt x="771739" y="3179618"/>
                  <a:pt x="766310" y="3287656"/>
                </a:cubicBezTo>
                <a:cubicBezTo>
                  <a:pt x="760882" y="3395689"/>
                  <a:pt x="753519" y="3456382"/>
                  <a:pt x="745842" y="3456382"/>
                </a:cubicBezTo>
                <a:lnTo>
                  <a:pt x="0" y="3456382"/>
                </a:lnTo>
                <a:lnTo>
                  <a:pt x="0" y="3456382"/>
                </a:lnTo>
                <a:lnTo>
                  <a:pt x="0" y="3456382"/>
                </a:lnTo>
                <a:lnTo>
                  <a:pt x="0" y="2"/>
                </a:lnTo>
                <a:lnTo>
                  <a:pt x="0" y="2"/>
                </a:lnTo>
                <a:lnTo>
                  <a:pt x="0" y="2"/>
                </a:lnTo>
                <a:lnTo>
                  <a:pt x="745842" y="2"/>
                </a:lnTo>
                <a:cubicBezTo>
                  <a:pt x="753519" y="2"/>
                  <a:pt x="760882" y="60695"/>
                  <a:pt x="766311" y="168733"/>
                </a:cubicBezTo>
                <a:cubicBezTo>
                  <a:pt x="771739" y="276766"/>
                  <a:pt x="774789" y="423294"/>
                  <a:pt x="774789" y="576081"/>
                </a:cubicBezTo>
                <a:lnTo>
                  <a:pt x="774789" y="576077"/>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20981" tIns="148312" rIns="258802" bIns="148313" anchor="ctr">
            <a:prstTxWarp prst="textNoShape">
              <a:avLst/>
            </a:prstTxWarp>
          </a:bodyPr>
          <a:lstStyle/>
          <a:p>
            <a:pPr marL="228600" lvl="1" indent="-228600" defTabSz="1066800">
              <a:lnSpc>
                <a:spcPct val="90000"/>
              </a:lnSpc>
              <a:spcAft>
                <a:spcPct val="15000"/>
              </a:spcAft>
              <a:buFontTx/>
              <a:buChar char="•"/>
              <a:defRPr/>
            </a:pPr>
            <a:r>
              <a:rPr lang="zh-TW" altLang="en-US">
                <a:solidFill>
                  <a:schemeClr val="tx1"/>
                </a:solidFill>
                <a:latin typeface="微軟正黑體" pitchFamily="34" charset="-120"/>
                <a:ea typeface="微軟正黑體" pitchFamily="34" charset="-120"/>
                <a:cs typeface="新細明體" charset="-120"/>
              </a:rPr>
              <a:t>刪除細節及重複訊息。</a:t>
            </a:r>
          </a:p>
        </p:txBody>
      </p:sp>
      <p:sp>
        <p:nvSpPr>
          <p:cNvPr id="9" name="手繪多邊形 13"/>
          <p:cNvSpPr/>
          <p:nvPr/>
        </p:nvSpPr>
        <p:spPr>
          <a:xfrm>
            <a:off x="395288" y="3376613"/>
            <a:ext cx="1944687" cy="968375"/>
          </a:xfrm>
          <a:custGeom>
            <a:avLst/>
            <a:gdLst>
              <a:gd name="connsiteX0" fmla="*/ 0 w 1944216"/>
              <a:gd name="connsiteY0" fmla="*/ 161418 h 968486"/>
              <a:gd name="connsiteX1" fmla="*/ 47278 w 1944216"/>
              <a:gd name="connsiteY1" fmla="*/ 47278 h 968486"/>
              <a:gd name="connsiteX2" fmla="*/ 161418 w 1944216"/>
              <a:gd name="connsiteY2" fmla="*/ 0 h 968486"/>
              <a:gd name="connsiteX3" fmla="*/ 1782798 w 1944216"/>
              <a:gd name="connsiteY3" fmla="*/ 0 h 968486"/>
              <a:gd name="connsiteX4" fmla="*/ 1896938 w 1944216"/>
              <a:gd name="connsiteY4" fmla="*/ 47278 h 968486"/>
              <a:gd name="connsiteX5" fmla="*/ 1944216 w 1944216"/>
              <a:gd name="connsiteY5" fmla="*/ 161418 h 968486"/>
              <a:gd name="connsiteX6" fmla="*/ 1944216 w 1944216"/>
              <a:gd name="connsiteY6" fmla="*/ 807068 h 968486"/>
              <a:gd name="connsiteX7" fmla="*/ 1896938 w 1944216"/>
              <a:gd name="connsiteY7" fmla="*/ 921208 h 968486"/>
              <a:gd name="connsiteX8" fmla="*/ 1782798 w 1944216"/>
              <a:gd name="connsiteY8" fmla="*/ 968486 h 968486"/>
              <a:gd name="connsiteX9" fmla="*/ 161418 w 1944216"/>
              <a:gd name="connsiteY9" fmla="*/ 968486 h 968486"/>
              <a:gd name="connsiteX10" fmla="*/ 47278 w 1944216"/>
              <a:gd name="connsiteY10" fmla="*/ 921208 h 968486"/>
              <a:gd name="connsiteX11" fmla="*/ 0 w 1944216"/>
              <a:gd name="connsiteY11" fmla="*/ 807068 h 968486"/>
              <a:gd name="connsiteX12" fmla="*/ 0 w 1944216"/>
              <a:gd name="connsiteY12" fmla="*/ 161418 h 9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4216" h="968486">
                <a:moveTo>
                  <a:pt x="0" y="161418"/>
                </a:moveTo>
                <a:cubicBezTo>
                  <a:pt x="0" y="118607"/>
                  <a:pt x="17007" y="77550"/>
                  <a:pt x="47278" y="47278"/>
                </a:cubicBezTo>
                <a:cubicBezTo>
                  <a:pt x="77550" y="17006"/>
                  <a:pt x="118607" y="0"/>
                  <a:pt x="161418" y="0"/>
                </a:cubicBezTo>
                <a:lnTo>
                  <a:pt x="1782798" y="0"/>
                </a:lnTo>
                <a:cubicBezTo>
                  <a:pt x="1825609" y="0"/>
                  <a:pt x="1866666" y="17007"/>
                  <a:pt x="1896938" y="47278"/>
                </a:cubicBezTo>
                <a:cubicBezTo>
                  <a:pt x="1927210" y="77550"/>
                  <a:pt x="1944216" y="118607"/>
                  <a:pt x="1944216" y="161418"/>
                </a:cubicBezTo>
                <a:lnTo>
                  <a:pt x="1944216" y="807068"/>
                </a:lnTo>
                <a:cubicBezTo>
                  <a:pt x="1944216" y="849879"/>
                  <a:pt x="1927209" y="890936"/>
                  <a:pt x="1896938" y="921208"/>
                </a:cubicBezTo>
                <a:cubicBezTo>
                  <a:pt x="1866666" y="951480"/>
                  <a:pt x="1825609" y="968486"/>
                  <a:pt x="1782798" y="968486"/>
                </a:cubicBezTo>
                <a:lnTo>
                  <a:pt x="161418" y="968486"/>
                </a:lnTo>
                <a:cubicBezTo>
                  <a:pt x="118607" y="968486"/>
                  <a:pt x="77550" y="951479"/>
                  <a:pt x="47278" y="921208"/>
                </a:cubicBezTo>
                <a:cubicBezTo>
                  <a:pt x="17006" y="890936"/>
                  <a:pt x="0" y="849879"/>
                  <a:pt x="0" y="807068"/>
                </a:cubicBezTo>
                <a:lnTo>
                  <a:pt x="0" y="1614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4438" tIns="115858" rIns="184438" bIns="115858" anchor="ctr">
            <a:prstTxWarp prst="textNoShape">
              <a:avLst/>
            </a:prstTxWarp>
          </a:bodyPr>
          <a:lstStyle/>
          <a:p>
            <a:pPr algn="ctr" defTabSz="1422400">
              <a:lnSpc>
                <a:spcPct val="90000"/>
              </a:lnSpc>
              <a:spcAft>
                <a:spcPct val="35000"/>
              </a:spcAft>
              <a:defRPr/>
            </a:pPr>
            <a:r>
              <a:rPr lang="zh-TW" altLang="en-US" sz="3600">
                <a:solidFill>
                  <a:schemeClr val="bg1"/>
                </a:solidFill>
                <a:latin typeface="微軟正黑體" pitchFamily="34" charset="-120"/>
                <a:ea typeface="微軟正黑體" pitchFamily="34" charset="-120"/>
                <a:cs typeface="微軟正黑體" pitchFamily="34" charset="-120"/>
              </a:rPr>
              <a:t>步驟三</a:t>
            </a:r>
          </a:p>
        </p:txBody>
      </p:sp>
      <p:sp>
        <p:nvSpPr>
          <p:cNvPr id="10" name="手繪多邊形 14"/>
          <p:cNvSpPr/>
          <p:nvPr/>
        </p:nvSpPr>
        <p:spPr>
          <a:xfrm>
            <a:off x="2339975" y="4491038"/>
            <a:ext cx="3455988" cy="774700"/>
          </a:xfrm>
          <a:custGeom>
            <a:avLst/>
            <a:gdLst>
              <a:gd name="connsiteX0" fmla="*/ 129134 w 774789"/>
              <a:gd name="connsiteY0" fmla="*/ 0 h 3456384"/>
              <a:gd name="connsiteX1" fmla="*/ 645655 w 774789"/>
              <a:gd name="connsiteY1" fmla="*/ 0 h 3456384"/>
              <a:gd name="connsiteX2" fmla="*/ 736967 w 774789"/>
              <a:gd name="connsiteY2" fmla="*/ 37823 h 3456384"/>
              <a:gd name="connsiteX3" fmla="*/ 774789 w 774789"/>
              <a:gd name="connsiteY3" fmla="*/ 129135 h 3456384"/>
              <a:gd name="connsiteX4" fmla="*/ 774789 w 774789"/>
              <a:gd name="connsiteY4" fmla="*/ 3456384 h 3456384"/>
              <a:gd name="connsiteX5" fmla="*/ 774789 w 774789"/>
              <a:gd name="connsiteY5" fmla="*/ 3456384 h 3456384"/>
              <a:gd name="connsiteX6" fmla="*/ 774789 w 774789"/>
              <a:gd name="connsiteY6" fmla="*/ 3456384 h 3456384"/>
              <a:gd name="connsiteX7" fmla="*/ 0 w 774789"/>
              <a:gd name="connsiteY7" fmla="*/ 3456384 h 3456384"/>
              <a:gd name="connsiteX8" fmla="*/ 0 w 774789"/>
              <a:gd name="connsiteY8" fmla="*/ 3456384 h 3456384"/>
              <a:gd name="connsiteX9" fmla="*/ 0 w 774789"/>
              <a:gd name="connsiteY9" fmla="*/ 3456384 h 3456384"/>
              <a:gd name="connsiteX10" fmla="*/ 0 w 774789"/>
              <a:gd name="connsiteY10" fmla="*/ 129134 h 3456384"/>
              <a:gd name="connsiteX11" fmla="*/ 37823 w 774789"/>
              <a:gd name="connsiteY11" fmla="*/ 37822 h 3456384"/>
              <a:gd name="connsiteX12" fmla="*/ 129135 w 774789"/>
              <a:gd name="connsiteY12" fmla="*/ 0 h 3456384"/>
              <a:gd name="connsiteX13" fmla="*/ 129134 w 774789"/>
              <a:gd name="connsiteY13" fmla="*/ 0 h 345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789" h="3456384">
                <a:moveTo>
                  <a:pt x="774789" y="576077"/>
                </a:moveTo>
                <a:lnTo>
                  <a:pt x="774789" y="2880307"/>
                </a:lnTo>
                <a:cubicBezTo>
                  <a:pt x="774789" y="3033090"/>
                  <a:pt x="771739" y="3179618"/>
                  <a:pt x="766310" y="3287656"/>
                </a:cubicBezTo>
                <a:cubicBezTo>
                  <a:pt x="760882" y="3395689"/>
                  <a:pt x="753519" y="3456382"/>
                  <a:pt x="745842" y="3456382"/>
                </a:cubicBezTo>
                <a:lnTo>
                  <a:pt x="0" y="3456382"/>
                </a:lnTo>
                <a:lnTo>
                  <a:pt x="0" y="3456382"/>
                </a:lnTo>
                <a:lnTo>
                  <a:pt x="0" y="3456382"/>
                </a:lnTo>
                <a:lnTo>
                  <a:pt x="0" y="2"/>
                </a:lnTo>
                <a:lnTo>
                  <a:pt x="0" y="2"/>
                </a:lnTo>
                <a:lnTo>
                  <a:pt x="0" y="2"/>
                </a:lnTo>
                <a:lnTo>
                  <a:pt x="745842" y="2"/>
                </a:lnTo>
                <a:cubicBezTo>
                  <a:pt x="753519" y="2"/>
                  <a:pt x="760882" y="60695"/>
                  <a:pt x="766311" y="168733"/>
                </a:cubicBezTo>
                <a:cubicBezTo>
                  <a:pt x="771739" y="276766"/>
                  <a:pt x="774789" y="423294"/>
                  <a:pt x="774789" y="576081"/>
                </a:cubicBezTo>
                <a:lnTo>
                  <a:pt x="774789" y="576077"/>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6681" tIns="91162" rIns="144502" bIns="91163" anchor="ctr">
            <a:prstTxWarp prst="textNoShape">
              <a:avLst/>
            </a:prstTxWarp>
          </a:bodyPr>
          <a:lstStyle/>
          <a:p>
            <a:pPr marL="285750" lvl="1" indent="-285750" defTabSz="1244600">
              <a:lnSpc>
                <a:spcPct val="90000"/>
              </a:lnSpc>
              <a:spcAft>
                <a:spcPct val="15000"/>
              </a:spcAft>
              <a:buFontTx/>
              <a:buChar char="•"/>
              <a:defRPr/>
            </a:pPr>
            <a:r>
              <a:rPr lang="zh-TW" altLang="en-US" sz="2800" dirty="0">
                <a:solidFill>
                  <a:srgbClr val="000000"/>
                </a:solidFill>
                <a:latin typeface="微軟正黑體" pitchFamily="34" charset="-120"/>
                <a:ea typeface="微軟正黑體" pitchFamily="34" charset="-120"/>
                <a:cs typeface="微軟正黑體" pitchFamily="34" charset="-120"/>
              </a:rPr>
              <a:t>  歸納成主題句。</a:t>
            </a:r>
          </a:p>
        </p:txBody>
      </p:sp>
      <p:sp>
        <p:nvSpPr>
          <p:cNvPr id="11" name="手繪多邊形 15"/>
          <p:cNvSpPr/>
          <p:nvPr/>
        </p:nvSpPr>
        <p:spPr>
          <a:xfrm>
            <a:off x="395288" y="4394200"/>
            <a:ext cx="1944687" cy="968375"/>
          </a:xfrm>
          <a:custGeom>
            <a:avLst/>
            <a:gdLst>
              <a:gd name="connsiteX0" fmla="*/ 0 w 1944216"/>
              <a:gd name="connsiteY0" fmla="*/ 161418 h 968486"/>
              <a:gd name="connsiteX1" fmla="*/ 47278 w 1944216"/>
              <a:gd name="connsiteY1" fmla="*/ 47278 h 968486"/>
              <a:gd name="connsiteX2" fmla="*/ 161418 w 1944216"/>
              <a:gd name="connsiteY2" fmla="*/ 0 h 968486"/>
              <a:gd name="connsiteX3" fmla="*/ 1782798 w 1944216"/>
              <a:gd name="connsiteY3" fmla="*/ 0 h 968486"/>
              <a:gd name="connsiteX4" fmla="*/ 1896938 w 1944216"/>
              <a:gd name="connsiteY4" fmla="*/ 47278 h 968486"/>
              <a:gd name="connsiteX5" fmla="*/ 1944216 w 1944216"/>
              <a:gd name="connsiteY5" fmla="*/ 161418 h 968486"/>
              <a:gd name="connsiteX6" fmla="*/ 1944216 w 1944216"/>
              <a:gd name="connsiteY6" fmla="*/ 807068 h 968486"/>
              <a:gd name="connsiteX7" fmla="*/ 1896938 w 1944216"/>
              <a:gd name="connsiteY7" fmla="*/ 921208 h 968486"/>
              <a:gd name="connsiteX8" fmla="*/ 1782798 w 1944216"/>
              <a:gd name="connsiteY8" fmla="*/ 968486 h 968486"/>
              <a:gd name="connsiteX9" fmla="*/ 161418 w 1944216"/>
              <a:gd name="connsiteY9" fmla="*/ 968486 h 968486"/>
              <a:gd name="connsiteX10" fmla="*/ 47278 w 1944216"/>
              <a:gd name="connsiteY10" fmla="*/ 921208 h 968486"/>
              <a:gd name="connsiteX11" fmla="*/ 0 w 1944216"/>
              <a:gd name="connsiteY11" fmla="*/ 807068 h 968486"/>
              <a:gd name="connsiteX12" fmla="*/ 0 w 1944216"/>
              <a:gd name="connsiteY12" fmla="*/ 161418 h 9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4216" h="968486">
                <a:moveTo>
                  <a:pt x="0" y="161418"/>
                </a:moveTo>
                <a:cubicBezTo>
                  <a:pt x="0" y="118607"/>
                  <a:pt x="17007" y="77550"/>
                  <a:pt x="47278" y="47278"/>
                </a:cubicBezTo>
                <a:cubicBezTo>
                  <a:pt x="77550" y="17006"/>
                  <a:pt x="118607" y="0"/>
                  <a:pt x="161418" y="0"/>
                </a:cubicBezTo>
                <a:lnTo>
                  <a:pt x="1782798" y="0"/>
                </a:lnTo>
                <a:cubicBezTo>
                  <a:pt x="1825609" y="0"/>
                  <a:pt x="1866666" y="17007"/>
                  <a:pt x="1896938" y="47278"/>
                </a:cubicBezTo>
                <a:cubicBezTo>
                  <a:pt x="1927210" y="77550"/>
                  <a:pt x="1944216" y="118607"/>
                  <a:pt x="1944216" y="161418"/>
                </a:cubicBezTo>
                <a:lnTo>
                  <a:pt x="1944216" y="807068"/>
                </a:lnTo>
                <a:cubicBezTo>
                  <a:pt x="1944216" y="849879"/>
                  <a:pt x="1927209" y="890936"/>
                  <a:pt x="1896938" y="921208"/>
                </a:cubicBezTo>
                <a:cubicBezTo>
                  <a:pt x="1866666" y="951480"/>
                  <a:pt x="1825609" y="968486"/>
                  <a:pt x="1782798" y="968486"/>
                </a:cubicBezTo>
                <a:lnTo>
                  <a:pt x="161418" y="968486"/>
                </a:lnTo>
                <a:cubicBezTo>
                  <a:pt x="118607" y="968486"/>
                  <a:pt x="77550" y="951479"/>
                  <a:pt x="47278" y="921208"/>
                </a:cubicBezTo>
                <a:cubicBezTo>
                  <a:pt x="17006" y="890936"/>
                  <a:pt x="0" y="849879"/>
                  <a:pt x="0" y="807068"/>
                </a:cubicBezTo>
                <a:lnTo>
                  <a:pt x="0" y="1614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4438" tIns="115858" rIns="184438" bIns="115858" anchor="ctr">
            <a:prstTxWarp prst="textNoShape">
              <a:avLst/>
            </a:prstTxWarp>
          </a:bodyPr>
          <a:lstStyle/>
          <a:p>
            <a:pPr algn="ctr" defTabSz="1600200">
              <a:lnSpc>
                <a:spcPct val="90000"/>
              </a:lnSpc>
              <a:spcAft>
                <a:spcPct val="35000"/>
              </a:spcAft>
              <a:defRPr/>
            </a:pPr>
            <a:r>
              <a:rPr lang="zh-TW" altLang="en-US" sz="3600">
                <a:solidFill>
                  <a:srgbClr val="FFFFFF"/>
                </a:solidFill>
                <a:latin typeface="微軟正黑體" pitchFamily="34" charset="-120"/>
                <a:ea typeface="微軟正黑體" pitchFamily="34" charset="-120"/>
                <a:cs typeface="微軟正黑體" pitchFamily="34" charset="-120"/>
              </a:rPr>
              <a:t>步驟四</a:t>
            </a:r>
          </a:p>
        </p:txBody>
      </p:sp>
      <p:sp>
        <p:nvSpPr>
          <p:cNvPr id="12" name="手繪多邊形 16"/>
          <p:cNvSpPr/>
          <p:nvPr/>
        </p:nvSpPr>
        <p:spPr>
          <a:xfrm>
            <a:off x="2339975" y="5507038"/>
            <a:ext cx="3455988" cy="774700"/>
          </a:xfrm>
          <a:custGeom>
            <a:avLst/>
            <a:gdLst>
              <a:gd name="connsiteX0" fmla="*/ 129134 w 774789"/>
              <a:gd name="connsiteY0" fmla="*/ 0 h 3456384"/>
              <a:gd name="connsiteX1" fmla="*/ 645655 w 774789"/>
              <a:gd name="connsiteY1" fmla="*/ 0 h 3456384"/>
              <a:gd name="connsiteX2" fmla="*/ 736967 w 774789"/>
              <a:gd name="connsiteY2" fmla="*/ 37823 h 3456384"/>
              <a:gd name="connsiteX3" fmla="*/ 774789 w 774789"/>
              <a:gd name="connsiteY3" fmla="*/ 129135 h 3456384"/>
              <a:gd name="connsiteX4" fmla="*/ 774789 w 774789"/>
              <a:gd name="connsiteY4" fmla="*/ 3456384 h 3456384"/>
              <a:gd name="connsiteX5" fmla="*/ 774789 w 774789"/>
              <a:gd name="connsiteY5" fmla="*/ 3456384 h 3456384"/>
              <a:gd name="connsiteX6" fmla="*/ 774789 w 774789"/>
              <a:gd name="connsiteY6" fmla="*/ 3456384 h 3456384"/>
              <a:gd name="connsiteX7" fmla="*/ 0 w 774789"/>
              <a:gd name="connsiteY7" fmla="*/ 3456384 h 3456384"/>
              <a:gd name="connsiteX8" fmla="*/ 0 w 774789"/>
              <a:gd name="connsiteY8" fmla="*/ 3456384 h 3456384"/>
              <a:gd name="connsiteX9" fmla="*/ 0 w 774789"/>
              <a:gd name="connsiteY9" fmla="*/ 3456384 h 3456384"/>
              <a:gd name="connsiteX10" fmla="*/ 0 w 774789"/>
              <a:gd name="connsiteY10" fmla="*/ 129134 h 3456384"/>
              <a:gd name="connsiteX11" fmla="*/ 37823 w 774789"/>
              <a:gd name="connsiteY11" fmla="*/ 37822 h 3456384"/>
              <a:gd name="connsiteX12" fmla="*/ 129135 w 774789"/>
              <a:gd name="connsiteY12" fmla="*/ 0 h 3456384"/>
              <a:gd name="connsiteX13" fmla="*/ 129134 w 774789"/>
              <a:gd name="connsiteY13" fmla="*/ 0 h 345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789" h="3456384">
                <a:moveTo>
                  <a:pt x="774789" y="576077"/>
                </a:moveTo>
                <a:lnTo>
                  <a:pt x="774789" y="2880307"/>
                </a:lnTo>
                <a:cubicBezTo>
                  <a:pt x="774789" y="3033090"/>
                  <a:pt x="771739" y="3179618"/>
                  <a:pt x="766310" y="3287656"/>
                </a:cubicBezTo>
                <a:cubicBezTo>
                  <a:pt x="760882" y="3395689"/>
                  <a:pt x="753519" y="3456382"/>
                  <a:pt x="745842" y="3456382"/>
                </a:cubicBezTo>
                <a:lnTo>
                  <a:pt x="0" y="3456382"/>
                </a:lnTo>
                <a:lnTo>
                  <a:pt x="0" y="3456382"/>
                </a:lnTo>
                <a:lnTo>
                  <a:pt x="0" y="3456382"/>
                </a:lnTo>
                <a:lnTo>
                  <a:pt x="0" y="2"/>
                </a:lnTo>
                <a:lnTo>
                  <a:pt x="0" y="2"/>
                </a:lnTo>
                <a:lnTo>
                  <a:pt x="0" y="2"/>
                </a:lnTo>
                <a:lnTo>
                  <a:pt x="745842" y="2"/>
                </a:lnTo>
                <a:cubicBezTo>
                  <a:pt x="753519" y="2"/>
                  <a:pt x="760882" y="60695"/>
                  <a:pt x="766311" y="168733"/>
                </a:cubicBezTo>
                <a:cubicBezTo>
                  <a:pt x="771739" y="276766"/>
                  <a:pt x="774789" y="423294"/>
                  <a:pt x="774789" y="576081"/>
                </a:cubicBezTo>
                <a:lnTo>
                  <a:pt x="774789" y="576077"/>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6681" tIns="91162" rIns="144502" bIns="91163" anchor="ctr">
            <a:prstTxWarp prst="textNoShape">
              <a:avLst/>
            </a:prstTxWarp>
          </a:bodyPr>
          <a:lstStyle/>
          <a:p>
            <a:pPr marL="285750" lvl="1" indent="-285750" defTabSz="1244600">
              <a:lnSpc>
                <a:spcPct val="90000"/>
              </a:lnSpc>
              <a:spcAft>
                <a:spcPct val="15000"/>
              </a:spcAft>
              <a:buFontTx/>
              <a:buChar char="•"/>
              <a:defRPr/>
            </a:pPr>
            <a:r>
              <a:rPr lang="zh-TW" altLang="en-US" sz="2800" dirty="0">
                <a:solidFill>
                  <a:srgbClr val="000000"/>
                </a:solidFill>
                <a:cs typeface="新細明體" charset="-120"/>
              </a:rPr>
              <a:t>   </a:t>
            </a:r>
            <a:r>
              <a:rPr lang="zh-TW" altLang="en-US" sz="2800" dirty="0">
                <a:solidFill>
                  <a:srgbClr val="000000"/>
                </a:solidFill>
                <a:latin typeface="微軟正黑體" pitchFamily="34" charset="-120"/>
                <a:ea typeface="微軟正黑體" pitchFamily="34" charset="-120"/>
                <a:cs typeface="微軟正黑體" pitchFamily="34" charset="-120"/>
              </a:rPr>
              <a:t>評定摘要品質。</a:t>
            </a:r>
          </a:p>
        </p:txBody>
      </p:sp>
      <p:sp>
        <p:nvSpPr>
          <p:cNvPr id="13" name="手繪多邊形 17"/>
          <p:cNvSpPr/>
          <p:nvPr/>
        </p:nvSpPr>
        <p:spPr>
          <a:xfrm>
            <a:off x="395288" y="5410200"/>
            <a:ext cx="1944687" cy="968375"/>
          </a:xfrm>
          <a:custGeom>
            <a:avLst/>
            <a:gdLst>
              <a:gd name="connsiteX0" fmla="*/ 0 w 1944216"/>
              <a:gd name="connsiteY0" fmla="*/ 161418 h 968486"/>
              <a:gd name="connsiteX1" fmla="*/ 47278 w 1944216"/>
              <a:gd name="connsiteY1" fmla="*/ 47278 h 968486"/>
              <a:gd name="connsiteX2" fmla="*/ 161418 w 1944216"/>
              <a:gd name="connsiteY2" fmla="*/ 0 h 968486"/>
              <a:gd name="connsiteX3" fmla="*/ 1782798 w 1944216"/>
              <a:gd name="connsiteY3" fmla="*/ 0 h 968486"/>
              <a:gd name="connsiteX4" fmla="*/ 1896938 w 1944216"/>
              <a:gd name="connsiteY4" fmla="*/ 47278 h 968486"/>
              <a:gd name="connsiteX5" fmla="*/ 1944216 w 1944216"/>
              <a:gd name="connsiteY5" fmla="*/ 161418 h 968486"/>
              <a:gd name="connsiteX6" fmla="*/ 1944216 w 1944216"/>
              <a:gd name="connsiteY6" fmla="*/ 807068 h 968486"/>
              <a:gd name="connsiteX7" fmla="*/ 1896938 w 1944216"/>
              <a:gd name="connsiteY7" fmla="*/ 921208 h 968486"/>
              <a:gd name="connsiteX8" fmla="*/ 1782798 w 1944216"/>
              <a:gd name="connsiteY8" fmla="*/ 968486 h 968486"/>
              <a:gd name="connsiteX9" fmla="*/ 161418 w 1944216"/>
              <a:gd name="connsiteY9" fmla="*/ 968486 h 968486"/>
              <a:gd name="connsiteX10" fmla="*/ 47278 w 1944216"/>
              <a:gd name="connsiteY10" fmla="*/ 921208 h 968486"/>
              <a:gd name="connsiteX11" fmla="*/ 0 w 1944216"/>
              <a:gd name="connsiteY11" fmla="*/ 807068 h 968486"/>
              <a:gd name="connsiteX12" fmla="*/ 0 w 1944216"/>
              <a:gd name="connsiteY12" fmla="*/ 161418 h 9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4216" h="968486">
                <a:moveTo>
                  <a:pt x="0" y="161418"/>
                </a:moveTo>
                <a:cubicBezTo>
                  <a:pt x="0" y="118607"/>
                  <a:pt x="17007" y="77550"/>
                  <a:pt x="47278" y="47278"/>
                </a:cubicBezTo>
                <a:cubicBezTo>
                  <a:pt x="77550" y="17006"/>
                  <a:pt x="118607" y="0"/>
                  <a:pt x="161418" y="0"/>
                </a:cubicBezTo>
                <a:lnTo>
                  <a:pt x="1782798" y="0"/>
                </a:lnTo>
                <a:cubicBezTo>
                  <a:pt x="1825609" y="0"/>
                  <a:pt x="1866666" y="17007"/>
                  <a:pt x="1896938" y="47278"/>
                </a:cubicBezTo>
                <a:cubicBezTo>
                  <a:pt x="1927210" y="77550"/>
                  <a:pt x="1944216" y="118607"/>
                  <a:pt x="1944216" y="161418"/>
                </a:cubicBezTo>
                <a:lnTo>
                  <a:pt x="1944216" y="807068"/>
                </a:lnTo>
                <a:cubicBezTo>
                  <a:pt x="1944216" y="849879"/>
                  <a:pt x="1927209" y="890936"/>
                  <a:pt x="1896938" y="921208"/>
                </a:cubicBezTo>
                <a:cubicBezTo>
                  <a:pt x="1866666" y="951480"/>
                  <a:pt x="1825609" y="968486"/>
                  <a:pt x="1782798" y="968486"/>
                </a:cubicBezTo>
                <a:lnTo>
                  <a:pt x="161418" y="968486"/>
                </a:lnTo>
                <a:cubicBezTo>
                  <a:pt x="118607" y="968486"/>
                  <a:pt x="77550" y="951479"/>
                  <a:pt x="47278" y="921208"/>
                </a:cubicBezTo>
                <a:cubicBezTo>
                  <a:pt x="17006" y="890936"/>
                  <a:pt x="0" y="849879"/>
                  <a:pt x="0" y="807068"/>
                </a:cubicBezTo>
                <a:lnTo>
                  <a:pt x="0" y="1614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4438" tIns="115858" rIns="184438" bIns="115858" anchor="ctr">
            <a:prstTxWarp prst="textNoShape">
              <a:avLst/>
            </a:prstTxWarp>
          </a:bodyPr>
          <a:lstStyle/>
          <a:p>
            <a:pPr algn="ctr" defTabSz="1600200">
              <a:lnSpc>
                <a:spcPct val="90000"/>
              </a:lnSpc>
              <a:spcAft>
                <a:spcPct val="35000"/>
              </a:spcAft>
              <a:defRPr/>
            </a:pPr>
            <a:r>
              <a:rPr lang="zh-TW" altLang="en-US" sz="3600">
                <a:solidFill>
                  <a:srgbClr val="FFFFFF"/>
                </a:solidFill>
                <a:latin typeface="微軟正黑體" pitchFamily="34" charset="-120"/>
                <a:ea typeface="微軟正黑體" pitchFamily="34" charset="-120"/>
                <a:cs typeface="微軟正黑體" pitchFamily="34" charset="-120"/>
              </a:rPr>
              <a:t>步驟五</a:t>
            </a:r>
          </a:p>
        </p:txBody>
      </p:sp>
      <p:sp>
        <p:nvSpPr>
          <p:cNvPr id="14" name="文字方塊 4"/>
          <p:cNvSpPr txBox="1"/>
          <p:nvPr/>
        </p:nvSpPr>
        <p:spPr>
          <a:xfrm>
            <a:off x="965200" y="331857"/>
            <a:ext cx="7416800" cy="707886"/>
          </a:xfrm>
          <a:prstGeom prst="rect">
            <a:avLst/>
          </a:prstGeom>
          <a:noFill/>
        </p:spPr>
        <p:txBody>
          <a:bodyPr>
            <a:prstTxWarp prst="textNoShape">
              <a:avLst/>
            </a:prstTxWarp>
            <a:spAutoFit/>
          </a:bodyPr>
          <a:lstStyle/>
          <a:p>
            <a:pPr algn="ctr">
              <a:defRPr/>
            </a:pPr>
            <a:r>
              <a:rPr lang="zh-TW" altLang="en-US" sz="4000" dirty="0" smtClean="0">
                <a:effectLst>
                  <a:outerShdw blurRad="38100" dist="38100" dir="2700000" algn="tl">
                    <a:srgbClr val="DDDDDD"/>
                  </a:outerShdw>
                </a:effectLst>
                <a:latin typeface="微軟正黑體" charset="0"/>
                <a:ea typeface="微軟正黑體" charset="0"/>
                <a:cs typeface="微軟正黑體" charset="0"/>
              </a:rPr>
              <a:t>摘要教學模式</a:t>
            </a:r>
            <a:endParaRPr lang="zh-TW" altLang="en-US" sz="4000" dirty="0">
              <a:effectLst>
                <a:outerShdw blurRad="38100" dist="38100" dir="2700000" algn="tl">
                  <a:srgbClr val="DDDDDD"/>
                </a:outerShdw>
              </a:effectLst>
              <a:latin typeface="微軟正黑體" charset="0"/>
              <a:ea typeface="微軟正黑體" charset="0"/>
              <a:cs typeface="微軟正黑體" charset="0"/>
            </a:endParaRPr>
          </a:p>
        </p:txBody>
      </p:sp>
      <p:sp>
        <p:nvSpPr>
          <p:cNvPr id="15" name="圓角矩形 6"/>
          <p:cNvSpPr/>
          <p:nvPr/>
        </p:nvSpPr>
        <p:spPr>
          <a:xfrm>
            <a:off x="7235825" y="1557338"/>
            <a:ext cx="1512888" cy="4895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anchor="ctr">
            <a:prstTxWarp prst="textNoShape">
              <a:avLst/>
            </a:prstTxWarp>
          </a:bodyPr>
          <a:lstStyle/>
          <a:p>
            <a:pPr algn="r">
              <a:defRPr/>
            </a:pPr>
            <a:r>
              <a:rPr lang="zh-TW" altLang="en-US" sz="2800" dirty="0">
                <a:solidFill>
                  <a:srgbClr val="FFFFFF"/>
                </a:solidFill>
                <a:latin typeface="微軟正黑體" charset="0"/>
                <a:ea typeface="微軟正黑體" charset="0"/>
                <a:cs typeface="微軟正黑體" charset="0"/>
              </a:rPr>
              <a:t>在進行各段教學時</a:t>
            </a:r>
            <a:r>
              <a:rPr lang="zh-TW" altLang="en-US" sz="2800" dirty="0">
                <a:solidFill>
                  <a:srgbClr val="FFFFFF"/>
                </a:solidFill>
                <a:latin typeface="新細明體" pitchFamily="-107" charset="-120"/>
                <a:ea typeface="新細明體" pitchFamily="-107" charset="-120"/>
                <a:cs typeface="新細明體" pitchFamily="-107" charset="-120"/>
              </a:rPr>
              <a:t>，</a:t>
            </a:r>
            <a:r>
              <a:rPr lang="zh-TW" altLang="en-US" sz="2800" dirty="0">
                <a:solidFill>
                  <a:srgbClr val="FFFFFF"/>
                </a:solidFill>
                <a:latin typeface="微軟正黑體" charset="0"/>
                <a:ea typeface="微軟正黑體" charset="0"/>
                <a:cs typeface="微軟正黑體" charset="0"/>
              </a:rPr>
              <a:t>需隨時檢視有無跟主題相關但已被刪除者重新保留的可能性</a:t>
            </a:r>
            <a:r>
              <a:rPr lang="zh-TW" altLang="en-US" sz="2800" dirty="0">
                <a:solidFill>
                  <a:srgbClr val="FFFFFF"/>
                </a:solidFill>
                <a:latin typeface="新細明體" pitchFamily="-107" charset="-120"/>
                <a:ea typeface="新細明體" pitchFamily="-107" charset="-120"/>
                <a:cs typeface="新細明體" pitchFamily="-107" charset="-120"/>
              </a:rPr>
              <a:t>。</a:t>
            </a:r>
            <a:endParaRPr lang="zh-TW" altLang="en-US" sz="2800" dirty="0">
              <a:solidFill>
                <a:srgbClr val="FFFFFF"/>
              </a:solidFill>
              <a:latin typeface="微軟正黑體" charset="0"/>
              <a:ea typeface="微軟正黑體" charset="0"/>
              <a:cs typeface="微軟正黑體" charset="0"/>
            </a:endParaRPr>
          </a:p>
        </p:txBody>
      </p:sp>
      <p:sp>
        <p:nvSpPr>
          <p:cNvPr id="16" name="左-右雙向箭號 7"/>
          <p:cNvSpPr/>
          <p:nvPr/>
        </p:nvSpPr>
        <p:spPr>
          <a:xfrm>
            <a:off x="5940425" y="3429000"/>
            <a:ext cx="1079500" cy="79216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zh-TW" altLang="en-US" sz="1800">
              <a:solidFill>
                <a:srgbClr val="FFFFFF"/>
              </a:solidFill>
              <a:cs typeface="新細明體" charset="-120"/>
            </a:endParaRPr>
          </a:p>
        </p:txBody>
      </p:sp>
    </p:spTree>
    <p:extLst>
      <p:ext uri="{BB962C8B-B14F-4D97-AF65-F5344CB8AC3E}">
        <p14:creationId xmlns:p14="http://schemas.microsoft.com/office/powerpoint/2010/main" val="22692206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t>找出最重要的一句話</a:t>
            </a:r>
            <a:endParaRPr lang="en-US" dirty="0"/>
          </a:p>
        </p:txBody>
      </p:sp>
      <p:sp>
        <p:nvSpPr>
          <p:cNvPr id="3" name="Content Placeholder 2"/>
          <p:cNvSpPr>
            <a:spLocks noGrp="1"/>
          </p:cNvSpPr>
          <p:nvPr>
            <p:ph sz="quarter" idx="1"/>
          </p:nvPr>
        </p:nvSpPr>
        <p:spPr>
          <a:xfrm>
            <a:off x="739775" y="2770094"/>
            <a:ext cx="7662864" cy="3833906"/>
          </a:xfrm>
        </p:spPr>
        <p:txBody>
          <a:bodyPr/>
          <a:lstStyle/>
          <a:p>
            <a:r>
              <a:rPr lang="zh-TW" altLang="en-US" dirty="0" smtClean="0"/>
              <a:t>與標題的關係：「哪一句話和標題最有關係？」</a:t>
            </a:r>
            <a:endParaRPr lang="en-US" altLang="zh-TW" dirty="0" smtClean="0"/>
          </a:p>
          <a:p>
            <a:r>
              <a:rPr lang="zh-TW" altLang="en-US" dirty="0" smtClean="0"/>
              <a:t>同段落句子間的包含關係：「哪一句是重點？哪一句是細節？」</a:t>
            </a:r>
            <a:endParaRPr lang="en-US" altLang="zh-TW" dirty="0" smtClean="0"/>
          </a:p>
          <a:p>
            <a:r>
              <a:rPr lang="zh-TW" altLang="en-US" dirty="0" smtClean="0"/>
              <a:t>跨越段落的連結性</a:t>
            </a:r>
            <a:endParaRPr lang="en-US" altLang="zh-TW" dirty="0" smtClean="0"/>
          </a:p>
          <a:p>
            <a:pPr lvl="1"/>
            <a:r>
              <a:rPr lang="zh-TW" altLang="en-US" dirty="0" smtClean="0"/>
              <a:t>因果關係</a:t>
            </a:r>
            <a:endParaRPr lang="en-US" altLang="zh-TW" dirty="0" smtClean="0"/>
          </a:p>
          <a:p>
            <a:pPr lvl="1"/>
            <a:r>
              <a:rPr lang="zh-TW" altLang="en-US" dirty="0" smtClean="0"/>
              <a:t>問題</a:t>
            </a:r>
            <a:r>
              <a:rPr lang="en-US" altLang="zh-TW" dirty="0" smtClean="0"/>
              <a:t>-</a:t>
            </a:r>
            <a:r>
              <a:rPr lang="zh-TW" altLang="en-US" dirty="0" smtClean="0"/>
              <a:t>解決</a:t>
            </a:r>
            <a:endParaRPr lang="en-US" altLang="zh-TW" dirty="0" smtClean="0"/>
          </a:p>
          <a:p>
            <a:pPr lvl="1"/>
            <a:r>
              <a:rPr lang="zh-TW" altLang="en-US" dirty="0" smtClean="0"/>
              <a:t>觀點和支持的理由</a:t>
            </a:r>
            <a:endParaRPr lang="en-US" altLang="zh-TW" dirty="0" smtClean="0"/>
          </a:p>
          <a:p>
            <a:pPr lvl="1"/>
            <a:r>
              <a:rPr lang="en-US" altLang="zh-TW" dirty="0" smtClean="0"/>
              <a:t>…</a:t>
            </a:r>
            <a:endParaRPr lang="en-US" dirty="0"/>
          </a:p>
        </p:txBody>
      </p:sp>
    </p:spTree>
    <p:extLst>
      <p:ext uri="{BB962C8B-B14F-4D97-AF65-F5344CB8AC3E}">
        <p14:creationId xmlns:p14="http://schemas.microsoft.com/office/powerpoint/2010/main" val="22223674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t>學生摘要</a:t>
            </a:r>
            <a:endParaRPr lang="en-US" dirty="0"/>
          </a:p>
        </p:txBody>
      </p:sp>
      <p:pic>
        <p:nvPicPr>
          <p:cNvPr id="4" name="Content Placeholder 3" descr="IMG_1212.jpg"/>
          <p:cNvPicPr>
            <a:picLocks noGrp="1" noChangeAspect="1"/>
          </p:cNvPicPr>
          <p:nvPr>
            <p:ph sz="quarter" idx="1"/>
          </p:nvPr>
        </p:nvPicPr>
        <p:blipFill>
          <a:blip r:embed="rId2"/>
          <a:srcRect l="-950" r="-1317"/>
          <a:stretch>
            <a:fillRect/>
          </a:stretch>
        </p:blipFill>
        <p:spPr>
          <a:xfrm>
            <a:off x="256334" y="1488141"/>
            <a:ext cx="4403073" cy="5369859"/>
          </a:xfrm>
        </p:spPr>
      </p:pic>
      <p:pic>
        <p:nvPicPr>
          <p:cNvPr id="6" name="Picture 5" descr="IMG_1213.jpg"/>
          <p:cNvPicPr>
            <a:picLocks noChangeAspect="1"/>
          </p:cNvPicPr>
          <p:nvPr/>
        </p:nvPicPr>
        <p:blipFill>
          <a:blip r:embed="rId3"/>
          <a:stretch>
            <a:fillRect/>
          </a:stretch>
        </p:blipFill>
        <p:spPr>
          <a:xfrm>
            <a:off x="4659407" y="1488142"/>
            <a:ext cx="4027393" cy="536985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t>閱讀理解策略</a:t>
            </a:r>
            <a:r>
              <a:rPr lang="en-US" altLang="zh-TW" dirty="0" smtClean="0"/>
              <a:t> </a:t>
            </a:r>
            <a:r>
              <a:rPr lang="zh-TW" altLang="en-US" dirty="0" smtClean="0"/>
              <a:t>百百款</a:t>
            </a:r>
            <a:endParaRPr lang="en-US" dirty="0"/>
          </a:p>
        </p:txBody>
      </p:sp>
      <p:sp>
        <p:nvSpPr>
          <p:cNvPr id="3" name="Content Placeholder 2"/>
          <p:cNvSpPr>
            <a:spLocks noGrp="1"/>
          </p:cNvSpPr>
          <p:nvPr>
            <p:ph sz="quarter" idx="1"/>
          </p:nvPr>
        </p:nvSpPr>
        <p:spPr/>
        <p:txBody>
          <a:bodyPr>
            <a:normAutofit fontScale="92500" lnSpcReduction="20000"/>
          </a:bodyPr>
          <a:lstStyle/>
          <a:p>
            <a:r>
              <a:rPr lang="zh-TW" altLang="en-US" dirty="0" smtClean="0"/>
              <a:t>提問</a:t>
            </a:r>
            <a:endParaRPr lang="en-US" altLang="zh-TW" dirty="0" smtClean="0"/>
          </a:p>
          <a:p>
            <a:r>
              <a:rPr lang="zh-TW" altLang="en-US" dirty="0" smtClean="0"/>
              <a:t>預測</a:t>
            </a:r>
            <a:endParaRPr lang="en-US" altLang="zh-TW" dirty="0" smtClean="0"/>
          </a:p>
          <a:p>
            <a:r>
              <a:rPr lang="zh-TW" altLang="en-US" dirty="0" smtClean="0"/>
              <a:t>連結</a:t>
            </a:r>
            <a:endParaRPr lang="en-US" altLang="zh-TW" dirty="0" smtClean="0"/>
          </a:p>
          <a:p>
            <a:r>
              <a:rPr lang="zh-TW" altLang="en-US" dirty="0" smtClean="0"/>
              <a:t>推論</a:t>
            </a:r>
            <a:endParaRPr lang="en-US" altLang="zh-TW" dirty="0" smtClean="0"/>
          </a:p>
          <a:p>
            <a:pPr lvl="1"/>
            <a:r>
              <a:rPr lang="zh-TW" altLang="en-US" dirty="0" smtClean="0"/>
              <a:t>指稱詞推論</a:t>
            </a:r>
            <a:endParaRPr lang="en-US" altLang="zh-TW" dirty="0" smtClean="0"/>
          </a:p>
          <a:p>
            <a:pPr lvl="1"/>
            <a:r>
              <a:rPr lang="zh-TW" altLang="en-US" dirty="0" smtClean="0"/>
              <a:t>找因果關係</a:t>
            </a:r>
            <a:endParaRPr lang="en-US" altLang="zh-TW" dirty="0" smtClean="0"/>
          </a:p>
          <a:p>
            <a:pPr lvl="1"/>
            <a:r>
              <a:rPr lang="zh-TW" altLang="en-US" dirty="0" smtClean="0"/>
              <a:t>從文本找支持的理由</a:t>
            </a:r>
            <a:endParaRPr lang="en-US" altLang="zh-TW" dirty="0" smtClean="0"/>
          </a:p>
          <a:p>
            <a:pPr lvl="1"/>
            <a:r>
              <a:rPr lang="zh-TW" altLang="en-US" dirty="0" smtClean="0"/>
              <a:t>找不同的觀點</a:t>
            </a:r>
            <a:endParaRPr lang="en-US" altLang="zh-TW" dirty="0" smtClean="0"/>
          </a:p>
          <a:p>
            <a:r>
              <a:rPr lang="zh-TW" altLang="en-US" dirty="0" smtClean="0"/>
              <a:t>摘要</a:t>
            </a:r>
            <a:endParaRPr lang="en-US" altLang="zh-TW" dirty="0" smtClean="0"/>
          </a:p>
          <a:p>
            <a:pPr lvl="1"/>
            <a:r>
              <a:rPr lang="zh-TW" altLang="en-US" dirty="0" smtClean="0"/>
              <a:t>重述故事重點</a:t>
            </a:r>
            <a:endParaRPr lang="en-US" altLang="zh-TW" dirty="0" smtClean="0"/>
          </a:p>
          <a:p>
            <a:pPr lvl="1"/>
            <a:r>
              <a:rPr lang="zh-TW" altLang="en-US" dirty="0" smtClean="0"/>
              <a:t>刪除</a:t>
            </a:r>
            <a:r>
              <a:rPr lang="en-US" altLang="zh-TW" dirty="0" smtClean="0"/>
              <a:t>/</a:t>
            </a:r>
            <a:r>
              <a:rPr lang="zh-TW" altLang="en-US" dirty="0" smtClean="0"/>
              <a:t>歸納</a:t>
            </a:r>
            <a:r>
              <a:rPr lang="en-US" altLang="zh-TW" dirty="0" smtClean="0"/>
              <a:t>/</a:t>
            </a:r>
            <a:r>
              <a:rPr lang="zh-TW" altLang="en-US" dirty="0" smtClean="0"/>
              <a:t>找主題句</a:t>
            </a:r>
            <a:endParaRPr lang="en-US" altLang="zh-TW" dirty="0" smtClean="0"/>
          </a:p>
          <a:p>
            <a:pPr lvl="1"/>
            <a:r>
              <a:rPr lang="zh-TW" altLang="en-US" dirty="0" smtClean="0"/>
              <a:t>以文章結構寫大意</a:t>
            </a:r>
            <a:endParaRPr lang="en-US" altLang="zh-TW" dirty="0" smtClean="0"/>
          </a:p>
          <a:p>
            <a:r>
              <a:rPr lang="zh-TW" altLang="en-US" dirty="0" smtClean="0"/>
              <a:t>理解監控</a:t>
            </a:r>
            <a:endParaRPr lang="en-US" altLang="zh-TW" dirty="0" smtClean="0"/>
          </a:p>
        </p:txBody>
      </p:sp>
    </p:spTree>
    <p:extLst>
      <p:ext uri="{BB962C8B-B14F-4D97-AF65-F5344CB8AC3E}">
        <p14:creationId xmlns:p14="http://schemas.microsoft.com/office/powerpoint/2010/main" val="648472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1214.jpg"/>
          <p:cNvPicPr>
            <a:picLocks noGrp="1" noChangeAspect="1"/>
          </p:cNvPicPr>
          <p:nvPr>
            <p:ph sz="quarter" idx="1"/>
          </p:nvPr>
        </p:nvPicPr>
        <p:blipFill>
          <a:blip r:embed="rId3"/>
          <a:srcRect l="275" r="-1171"/>
          <a:stretch>
            <a:fillRect/>
          </a:stretch>
        </p:blipFill>
        <p:spPr>
          <a:xfrm>
            <a:off x="457200" y="1488141"/>
            <a:ext cx="3839538" cy="5074055"/>
          </a:xfrm>
        </p:spPr>
      </p:pic>
      <p:pic>
        <p:nvPicPr>
          <p:cNvPr id="5" name="Picture 4" descr="IMG_1215.jpg"/>
          <p:cNvPicPr>
            <a:picLocks noChangeAspect="1"/>
          </p:cNvPicPr>
          <p:nvPr/>
        </p:nvPicPr>
        <p:blipFill>
          <a:blip r:embed="rId4"/>
          <a:stretch>
            <a:fillRect/>
          </a:stretch>
        </p:blipFill>
        <p:spPr>
          <a:xfrm>
            <a:off x="4548716" y="1488141"/>
            <a:ext cx="3797300" cy="5063066"/>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4934" y="2662058"/>
            <a:ext cx="5164667" cy="2308324"/>
          </a:xfrm>
          <a:prstGeom prst="rect">
            <a:avLst/>
          </a:prstGeom>
          <a:noFill/>
        </p:spPr>
        <p:txBody>
          <a:bodyPr wrap="square" rtlCol="0">
            <a:spAutoFit/>
          </a:bodyPr>
          <a:lstStyle/>
          <a:p>
            <a:r>
              <a:rPr lang="zh-TW" altLang="en-US" sz="3600" dirty="0" smtClean="0">
                <a:latin typeface="標楷體"/>
                <a:ea typeface="標楷體"/>
                <a:cs typeface="標楷體"/>
              </a:rPr>
              <a:t>中年級教學設計</a:t>
            </a:r>
            <a:endParaRPr lang="en-US" altLang="zh-TW" sz="3600" dirty="0" smtClean="0">
              <a:latin typeface="標楷體"/>
              <a:ea typeface="標楷體"/>
              <a:cs typeface="標楷體"/>
            </a:endParaRPr>
          </a:p>
          <a:p>
            <a:endParaRPr lang="en-US" altLang="zh-TW" sz="3600" dirty="0" smtClean="0">
              <a:latin typeface="標楷體"/>
              <a:ea typeface="標楷體"/>
              <a:cs typeface="標楷體"/>
            </a:endParaRPr>
          </a:p>
          <a:p>
            <a:r>
              <a:rPr lang="zh-TW" altLang="en-US" sz="3600" dirty="0" smtClean="0">
                <a:latin typeface="標楷體"/>
                <a:ea typeface="標楷體"/>
                <a:cs typeface="標楷體"/>
              </a:rPr>
              <a:t>南一版四下</a:t>
            </a:r>
            <a:endParaRPr lang="en-US" altLang="zh-TW" sz="3600" dirty="0" smtClean="0">
              <a:latin typeface="標楷體"/>
              <a:ea typeface="標楷體"/>
              <a:cs typeface="標楷體"/>
            </a:endParaRPr>
          </a:p>
          <a:p>
            <a:r>
              <a:rPr lang="en-US" altLang="zh-TW" sz="3600" dirty="0" smtClean="0">
                <a:latin typeface="標楷體"/>
                <a:ea typeface="標楷體"/>
                <a:cs typeface="標楷體"/>
              </a:rPr>
              <a:t>《</a:t>
            </a:r>
            <a:r>
              <a:rPr lang="zh-TW" altLang="en-US" sz="3600" dirty="0" smtClean="0">
                <a:latin typeface="標楷體"/>
                <a:ea typeface="標楷體"/>
                <a:cs typeface="標楷體"/>
              </a:rPr>
              <a:t>努力與收穫</a:t>
            </a:r>
            <a:r>
              <a:rPr lang="en-US" altLang="zh-TW" sz="3600" dirty="0" smtClean="0">
                <a:latin typeface="標楷體"/>
                <a:ea typeface="標楷體"/>
                <a:cs typeface="標楷體"/>
              </a:rPr>
              <a:t>》</a:t>
            </a:r>
            <a:endParaRPr lang="en-US" sz="3600" dirty="0">
              <a:latin typeface="標楷體"/>
              <a:ea typeface="標楷體"/>
              <a:cs typeface="標楷體"/>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p:nvPr/>
        </p:nvSpPr>
        <p:spPr>
          <a:xfrm>
            <a:off x="228600" y="2777067"/>
            <a:ext cx="8640763" cy="3539066"/>
          </a:xfrm>
          <a:prstGeom prst="roundRect">
            <a:avLst/>
          </a:prstGeom>
          <a:noFill/>
          <a:ln/>
        </p:spPr>
        <p:style>
          <a:lnRef idx="2">
            <a:schemeClr val="accent1"/>
          </a:lnRef>
          <a:fillRef idx="1">
            <a:schemeClr val="lt1"/>
          </a:fillRef>
          <a:effectRef idx="0">
            <a:schemeClr val="accent1"/>
          </a:effectRef>
          <a:fontRef idx="minor">
            <a:schemeClr val="dk1"/>
          </a:fontRef>
        </p:style>
        <p:txBody>
          <a:bodyPr anchor="ctr">
            <a:prstTxWarp prst="textNoShape">
              <a:avLst/>
            </a:prstTxWarp>
          </a:bodyPr>
          <a:lstStyle/>
          <a:p>
            <a:pPr algn="l" eaLnBrk="1" hangingPunct="1"/>
            <a:r>
              <a:rPr lang="en-US" altLang="zh-TW" sz="2400" dirty="0" smtClean="0">
                <a:latin typeface="標楷體" pitchFamily="-103" charset="-120"/>
                <a:ea typeface="標楷體" pitchFamily="-103" charset="-120"/>
                <a:cs typeface="標楷體" pitchFamily="-103" charset="-120"/>
              </a:rPr>
              <a:t>《</a:t>
            </a:r>
            <a:r>
              <a:rPr lang="zh-TW" altLang="en-US" sz="2400" dirty="0" smtClean="0">
                <a:latin typeface="標楷體" pitchFamily="-103" charset="-120"/>
                <a:ea typeface="標楷體" pitchFamily="-103" charset="-120"/>
                <a:cs typeface="標楷體" pitchFamily="-103" charset="-120"/>
              </a:rPr>
              <a:t>努力與收穫</a:t>
            </a:r>
            <a:r>
              <a:rPr lang="en-US" altLang="zh-TW" sz="2400" dirty="0" smtClean="0">
                <a:latin typeface="標楷體" pitchFamily="-103" charset="-120"/>
                <a:ea typeface="標楷體" pitchFamily="-103" charset="-120"/>
                <a:cs typeface="標楷體" pitchFamily="-103" charset="-120"/>
              </a:rPr>
              <a:t>》</a:t>
            </a:r>
          </a:p>
          <a:p>
            <a:pPr algn="l" eaLnBrk="1" hangingPunct="1"/>
            <a:endParaRPr lang="en-US" altLang="zh-TW" sz="2400" dirty="0" smtClean="0">
              <a:latin typeface="標楷體" pitchFamily="-103" charset="-120"/>
              <a:ea typeface="標楷體" pitchFamily="-103" charset="-120"/>
              <a:cs typeface="標楷體" pitchFamily="-103" charset="-120"/>
            </a:endParaRPr>
          </a:p>
          <a:p>
            <a:pPr algn="l" eaLnBrk="1" hangingPunct="1"/>
            <a:r>
              <a:rPr lang="zh-TW" altLang="en-US" sz="2400" u="sng" dirty="0" smtClean="0">
                <a:latin typeface="標楷體" pitchFamily="-103" charset="-120"/>
                <a:ea typeface="標楷體" pitchFamily="-103" charset="-120"/>
                <a:cs typeface="標楷體" pitchFamily="-103" charset="-120"/>
              </a:rPr>
              <a:t>胡適</a:t>
            </a:r>
            <a:r>
              <a:rPr lang="zh-TW" altLang="en-US" sz="2400" dirty="0" smtClean="0">
                <a:latin typeface="標楷體" pitchFamily="-103" charset="-120"/>
                <a:ea typeface="標楷體" pitchFamily="-103" charset="-120"/>
                <a:cs typeface="標楷體" pitchFamily="-103" charset="-120"/>
              </a:rPr>
              <a:t>先生說：「要怎麼收穫，先那麼栽。」這句話告訴我們：必須先努力耕耘，流下辛勞的汗水，才能嘗到甜美的果實</a:t>
            </a:r>
            <a:endParaRPr lang="zh-TW" altLang="en-US" sz="2400" dirty="0">
              <a:latin typeface="標楷體" pitchFamily="-103" charset="-120"/>
              <a:ea typeface="標楷體" pitchFamily="-103" charset="-120"/>
              <a:cs typeface="標楷體" pitchFamily="-103" charset="-120"/>
            </a:endParaRPr>
          </a:p>
        </p:txBody>
      </p:sp>
      <p:sp>
        <p:nvSpPr>
          <p:cNvPr id="4" name="標題 1"/>
          <p:cNvSpPr txBox="1">
            <a:spLocks/>
          </p:cNvSpPr>
          <p:nvPr/>
        </p:nvSpPr>
        <p:spPr bwMode="auto">
          <a:xfrm>
            <a:off x="685800" y="533400"/>
            <a:ext cx="7772400" cy="1143000"/>
          </a:xfrm>
          <a:prstGeom prst="rect">
            <a:avLst/>
          </a:prstGeom>
          <a:noFill/>
          <a:ln w="9525">
            <a:noFill/>
            <a:miter lim="800000"/>
            <a:headEnd/>
            <a:tailEnd/>
          </a:ln>
        </p:spPr>
        <p:txBody>
          <a:bodyPr>
            <a:prstTxWarp prst="textNoShape">
              <a:avLst/>
            </a:prstTxWarp>
          </a:bodyPr>
          <a:lstStyle/>
          <a:p>
            <a:pPr algn="ctr">
              <a:defRPr/>
            </a:pPr>
            <a:r>
              <a:rPr kumimoji="0" lang="zh-TW" altLang="en-US" sz="4400" b="1" dirty="0" smtClean="0">
                <a:solidFill>
                  <a:srgbClr val="000000"/>
                </a:solidFill>
                <a:effectLst>
                  <a:outerShdw blurRad="38100" dist="38100" dir="2700000" algn="tl">
                    <a:srgbClr val="DDDDDD"/>
                  </a:outerShdw>
                </a:effectLst>
                <a:latin typeface="微軟正黑體" pitchFamily="34" charset="-120"/>
                <a:ea typeface="微軟正黑體" pitchFamily="34" charset="-120"/>
                <a:cs typeface="微軟正黑體" pitchFamily="34" charset="-120"/>
              </a:rPr>
              <a:t>課文內</a:t>
            </a:r>
            <a:r>
              <a:rPr kumimoji="0" lang="zh-TW" altLang="en-US" sz="4400" b="1" dirty="0">
                <a:solidFill>
                  <a:srgbClr val="000000"/>
                </a:solidFill>
                <a:effectLst>
                  <a:outerShdw blurRad="38100" dist="38100" dir="2700000" algn="tl">
                    <a:srgbClr val="DDDDDD"/>
                  </a:outerShdw>
                </a:effectLst>
                <a:latin typeface="微軟正黑體" pitchFamily="34" charset="-120"/>
                <a:ea typeface="微軟正黑體" pitchFamily="34" charset="-120"/>
                <a:cs typeface="微軟正黑體" pitchFamily="34" charset="-120"/>
              </a:rPr>
              <a:t>容</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3193941"/>
            <a:ext cx="7746356" cy="1815882"/>
          </a:xfrm>
          <a:prstGeom prst="rect">
            <a:avLst/>
          </a:prstGeom>
        </p:spPr>
        <p:txBody>
          <a:bodyPr wrap="square">
            <a:spAutoFit/>
          </a:bodyPr>
          <a:lstStyle/>
          <a:p>
            <a:pPr marL="514350" indent="-514350" algn="l">
              <a:buFont typeface="+mj-lt"/>
              <a:buAutoNum type="arabicPeriod"/>
            </a:pPr>
            <a:r>
              <a:rPr lang="zh-TW" altLang="en-US" sz="2800" u="sng" dirty="0" smtClean="0">
                <a:latin typeface="標楷體" pitchFamily="-103" charset="-120"/>
                <a:ea typeface="標楷體" pitchFamily="-103" charset="-120"/>
                <a:cs typeface="標楷體" pitchFamily="-103" charset="-120"/>
              </a:rPr>
              <a:t>胡適</a:t>
            </a:r>
            <a:r>
              <a:rPr lang="zh-TW" altLang="en-US" sz="2800" dirty="0" smtClean="0">
                <a:latin typeface="標楷體" pitchFamily="-103" charset="-120"/>
                <a:ea typeface="標楷體" pitchFamily="-103" charset="-120"/>
                <a:cs typeface="標楷體" pitchFamily="-103" charset="-120"/>
              </a:rPr>
              <a:t>先生說：「要怎麼收穫，先那麼栽。」</a:t>
            </a:r>
            <a:endParaRPr lang="en-US" altLang="zh-TW" sz="2800" dirty="0" smtClean="0">
              <a:latin typeface="標楷體" pitchFamily="-103" charset="-120"/>
              <a:ea typeface="標楷體" pitchFamily="-103" charset="-120"/>
              <a:cs typeface="標楷體" pitchFamily="-103" charset="-120"/>
            </a:endParaRPr>
          </a:p>
          <a:p>
            <a:pPr marL="514350" indent="-514350" algn="l">
              <a:buFont typeface="+mj-lt"/>
              <a:buAutoNum type="arabicPeriod"/>
            </a:pPr>
            <a:endParaRPr lang="en-US" altLang="zh-TW" sz="2800" dirty="0" smtClean="0">
              <a:latin typeface="標楷體" pitchFamily="-103" charset="-120"/>
              <a:ea typeface="標楷體" pitchFamily="-103" charset="-120"/>
              <a:cs typeface="標楷體" pitchFamily="-103" charset="-120"/>
            </a:endParaRPr>
          </a:p>
          <a:p>
            <a:pPr marL="514350" indent="-514350" algn="l">
              <a:buFont typeface="+mj-lt"/>
              <a:buAutoNum type="arabicPeriod"/>
            </a:pPr>
            <a:r>
              <a:rPr lang="zh-TW" altLang="en-US" sz="2800" dirty="0" smtClean="0">
                <a:latin typeface="標楷體" pitchFamily="-103" charset="-120"/>
                <a:ea typeface="標楷體" pitchFamily="-103" charset="-120"/>
                <a:cs typeface="標楷體" pitchFamily="-103" charset="-120"/>
              </a:rPr>
              <a:t>這句話告訴我們：必須先努力耕耘，流下辛勞的汗水，才能嘗到甜美的果實。</a:t>
            </a:r>
            <a:endParaRPr lang="zh-TW" altLang="en-US" sz="2800" dirty="0">
              <a:latin typeface="標楷體" pitchFamily="-103" charset="-120"/>
              <a:ea typeface="標楷體" pitchFamily="-103" charset="-120"/>
              <a:cs typeface="標楷體" pitchFamily="-103" charset="-12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2438400"/>
            <a:ext cx="7746356" cy="1815882"/>
          </a:xfrm>
          <a:prstGeom prst="rect">
            <a:avLst/>
          </a:prstGeom>
        </p:spPr>
        <p:txBody>
          <a:bodyPr wrap="square">
            <a:spAutoFit/>
          </a:bodyPr>
          <a:lstStyle/>
          <a:p>
            <a:pPr marL="514350" indent="-514350" algn="l">
              <a:buFont typeface="+mj-lt"/>
              <a:buAutoNum type="arabicPeriod"/>
            </a:pPr>
            <a:r>
              <a:rPr lang="zh-TW" altLang="en-US" sz="2800" u="sng" dirty="0" smtClean="0">
                <a:solidFill>
                  <a:schemeClr val="accent2">
                    <a:lumMod val="60000"/>
                    <a:lumOff val="40000"/>
                  </a:schemeClr>
                </a:solidFill>
                <a:latin typeface="標楷體" pitchFamily="-103" charset="-120"/>
                <a:ea typeface="標楷體" pitchFamily="-103" charset="-120"/>
                <a:cs typeface="標楷體" pitchFamily="-103" charset="-120"/>
              </a:rPr>
              <a:t>胡適</a:t>
            </a:r>
            <a:r>
              <a:rPr lang="zh-TW" altLang="en-US" sz="2800" dirty="0" smtClean="0">
                <a:solidFill>
                  <a:schemeClr val="accent2">
                    <a:lumMod val="60000"/>
                    <a:lumOff val="40000"/>
                  </a:schemeClr>
                </a:solidFill>
                <a:latin typeface="標楷體" pitchFamily="-103" charset="-120"/>
                <a:ea typeface="標楷體" pitchFamily="-103" charset="-120"/>
                <a:cs typeface="標楷體" pitchFamily="-103" charset="-120"/>
              </a:rPr>
              <a:t>先生說：「要怎麼收穫，先那麼栽。」</a:t>
            </a:r>
            <a:endParaRPr lang="en-US" altLang="zh-TW" sz="2800" dirty="0" smtClean="0">
              <a:solidFill>
                <a:schemeClr val="accent2">
                  <a:lumMod val="60000"/>
                  <a:lumOff val="40000"/>
                </a:schemeClr>
              </a:solidFill>
              <a:latin typeface="標楷體" pitchFamily="-103" charset="-120"/>
              <a:ea typeface="標楷體" pitchFamily="-103" charset="-120"/>
              <a:cs typeface="標楷體" pitchFamily="-103" charset="-120"/>
            </a:endParaRPr>
          </a:p>
          <a:p>
            <a:pPr marL="514350" indent="-514350" algn="l">
              <a:buFont typeface="+mj-lt"/>
              <a:buAutoNum type="arabicPeriod"/>
            </a:pPr>
            <a:endParaRPr lang="en-US" altLang="zh-TW" sz="2800" dirty="0" smtClean="0">
              <a:latin typeface="標楷體" pitchFamily="-103" charset="-120"/>
              <a:ea typeface="標楷體" pitchFamily="-103" charset="-120"/>
              <a:cs typeface="標楷體" pitchFamily="-103" charset="-120"/>
            </a:endParaRPr>
          </a:p>
          <a:p>
            <a:pPr marL="514350" indent="-514350" algn="l">
              <a:buFont typeface="+mj-lt"/>
              <a:buAutoNum type="arabicPeriod"/>
            </a:pPr>
            <a:r>
              <a:rPr lang="zh-TW" altLang="en-US" sz="2800" dirty="0" smtClean="0">
                <a:solidFill>
                  <a:srgbClr val="FF0000"/>
                </a:solidFill>
                <a:latin typeface="標楷體" pitchFamily="-103" charset="-120"/>
                <a:ea typeface="標楷體" pitchFamily="-103" charset="-120"/>
                <a:cs typeface="標楷體" pitchFamily="-103" charset="-120"/>
              </a:rPr>
              <a:t>這句話告訴我們：必須先努力耕耘，流下辛勞的汗水，才能嘗到甜美的果實。</a:t>
            </a:r>
            <a:endParaRPr lang="zh-TW" altLang="en-US" sz="2800" dirty="0">
              <a:solidFill>
                <a:srgbClr val="FF0000"/>
              </a:solidFill>
              <a:latin typeface="標楷體" pitchFamily="-103" charset="-120"/>
              <a:ea typeface="標楷體" pitchFamily="-103" charset="-120"/>
              <a:cs typeface="標楷體" pitchFamily="-103" charset="-12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4271" y="2967335"/>
            <a:ext cx="6972562" cy="954107"/>
          </a:xfrm>
          <a:prstGeom prst="rect">
            <a:avLst/>
          </a:prstGeom>
        </p:spPr>
        <p:txBody>
          <a:bodyPr wrap="square">
            <a:spAutoFit/>
          </a:bodyPr>
          <a:lstStyle/>
          <a:p>
            <a:pPr marL="514350" indent="-514350" algn="l"/>
            <a:r>
              <a:rPr lang="zh-TW" altLang="en-US" sz="2800" dirty="0" smtClean="0">
                <a:latin typeface="標楷體" pitchFamily="-103" charset="-120"/>
                <a:ea typeface="標楷體" pitchFamily="-103" charset="-120"/>
                <a:cs typeface="標楷體" pitchFamily="-103" charset="-120"/>
              </a:rPr>
              <a:t>第一段段落大意：</a:t>
            </a:r>
            <a:endParaRPr lang="en-US" altLang="zh-TW" sz="2800" dirty="0" smtClean="0">
              <a:latin typeface="標楷體" pitchFamily="-103" charset="-120"/>
              <a:ea typeface="標楷體" pitchFamily="-103" charset="-120"/>
              <a:cs typeface="標楷體" pitchFamily="-103" charset="-120"/>
            </a:endParaRPr>
          </a:p>
          <a:p>
            <a:pPr marL="514350" indent="-514350" algn="l"/>
            <a:r>
              <a:rPr lang="zh-TW" altLang="en-US" sz="2800" dirty="0" smtClean="0">
                <a:latin typeface="標楷體" pitchFamily="-103" charset="-120"/>
                <a:ea typeface="標楷體" pitchFamily="-103" charset="-120"/>
                <a:cs typeface="標楷體" pitchFamily="-103" charset="-120"/>
              </a:rPr>
              <a:t>努力耕耘，才能嘗到甜美的果實。</a:t>
            </a:r>
            <a:endParaRPr lang="zh-TW" altLang="en-US" sz="2800" dirty="0">
              <a:latin typeface="標楷體" pitchFamily="-103" charset="-120"/>
              <a:ea typeface="標楷體" pitchFamily="-103" charset="-120"/>
              <a:cs typeface="標楷體" pitchFamily="-103" charset="-12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p:nvPr/>
        </p:nvSpPr>
        <p:spPr>
          <a:xfrm>
            <a:off x="323850" y="2336800"/>
            <a:ext cx="8640763" cy="4260850"/>
          </a:xfrm>
          <a:prstGeom prst="roundRect">
            <a:avLst/>
          </a:prstGeom>
          <a:noFill/>
          <a:ln/>
        </p:spPr>
        <p:style>
          <a:lnRef idx="2">
            <a:schemeClr val="accent1"/>
          </a:lnRef>
          <a:fillRef idx="1">
            <a:schemeClr val="lt1"/>
          </a:fillRef>
          <a:effectRef idx="0">
            <a:schemeClr val="accent1"/>
          </a:effectRef>
          <a:fontRef idx="minor">
            <a:schemeClr val="dk1"/>
          </a:fontRef>
        </p:style>
        <p:txBody>
          <a:bodyPr anchor="ctr">
            <a:prstTxWarp prst="textNoShape">
              <a:avLst/>
            </a:prstTxWarp>
          </a:bodyPr>
          <a:lstStyle/>
          <a:p>
            <a:pPr algn="l" eaLnBrk="1" hangingPunct="1">
              <a:lnSpc>
                <a:spcPts val="4500"/>
              </a:lnSpc>
            </a:pPr>
            <a:r>
              <a:rPr lang="zh-TW" altLang="en-US" sz="2400" u="sng" dirty="0" smtClean="0">
                <a:latin typeface="標楷體" pitchFamily="-103" charset="-120"/>
                <a:ea typeface="標楷體" pitchFamily="-103" charset="-120"/>
                <a:cs typeface="標楷體" pitchFamily="-103" charset="-120"/>
              </a:rPr>
              <a:t>珍</a:t>
            </a:r>
            <a:r>
              <a:rPr lang="en-US" altLang="zh-TW" sz="2400" u="sng" dirty="0" smtClean="0">
                <a:latin typeface="標楷體" pitchFamily="-103" charset="-120"/>
                <a:ea typeface="標楷體" pitchFamily="-103" charset="-120"/>
                <a:cs typeface="標楷體" pitchFamily="-103" charset="-120"/>
              </a:rPr>
              <a:t>‧</a:t>
            </a:r>
            <a:r>
              <a:rPr lang="zh-TW" altLang="en-US" sz="2400" u="sng" dirty="0" smtClean="0">
                <a:latin typeface="標楷體" pitchFamily="-103" charset="-120"/>
                <a:ea typeface="標楷體" pitchFamily="-103" charset="-120"/>
                <a:cs typeface="標楷體" pitchFamily="-103" charset="-120"/>
              </a:rPr>
              <a:t>古德</a:t>
            </a:r>
            <a:r>
              <a:rPr lang="zh-TW" altLang="en-US" sz="2400" dirty="0" smtClean="0">
                <a:latin typeface="標楷體" pitchFamily="-103" charset="-120"/>
                <a:ea typeface="標楷體" pitchFamily="-103" charset="-120"/>
                <a:cs typeface="標楷體" pitchFamily="-103" charset="-120"/>
              </a:rPr>
              <a:t>從小就喜歡研究動物。二十六歲時，她隻身前往</a:t>
            </a:r>
            <a:r>
              <a:rPr lang="zh-TW" altLang="en-US" sz="2400" u="sng" dirty="0" smtClean="0">
                <a:latin typeface="標楷體" pitchFamily="-103" charset="-120"/>
                <a:ea typeface="標楷體" pitchFamily="-103" charset="-120"/>
                <a:cs typeface="標楷體" pitchFamily="-103" charset="-120"/>
              </a:rPr>
              <a:t>非洲</a:t>
            </a:r>
            <a:r>
              <a:rPr lang="zh-TW" altLang="en-US" sz="2400" dirty="0" smtClean="0">
                <a:latin typeface="標楷體" pitchFamily="-103" charset="-120"/>
                <a:ea typeface="標楷體" pitchFamily="-103" charset="-120"/>
                <a:cs typeface="標楷體" pitchFamily="-103" charset="-120"/>
              </a:rPr>
              <a:t>，就是為了觀察、記錄黑猩猩的生活。每天一大早，她便守候在黑猩猩經常出沒的地方。為了不被發現，她總是趴在地上，慢慢的移動，因此常常被荊棘刺得遍體鱗傷。經過三十幾年的努力，</a:t>
            </a:r>
            <a:r>
              <a:rPr lang="zh-TW" altLang="en-US" sz="2400" u="sng" dirty="0" smtClean="0">
                <a:latin typeface="標楷體" pitchFamily="-103" charset="-120"/>
                <a:ea typeface="標楷體" pitchFamily="-103" charset="-120"/>
                <a:cs typeface="標楷體" pitchFamily="-103" charset="-120"/>
              </a:rPr>
              <a:t>珍</a:t>
            </a:r>
            <a:r>
              <a:rPr lang="en-US" altLang="zh-TW" sz="2400" u="sng" dirty="0" smtClean="0">
                <a:latin typeface="標楷體" pitchFamily="-103" charset="-120"/>
                <a:ea typeface="標楷體" pitchFamily="-103" charset="-120"/>
                <a:cs typeface="標楷體" pitchFamily="-103" charset="-120"/>
              </a:rPr>
              <a:t>‧</a:t>
            </a:r>
            <a:r>
              <a:rPr lang="zh-TW" altLang="en-US" sz="2400" u="sng" dirty="0" smtClean="0">
                <a:latin typeface="標楷體" pitchFamily="-103" charset="-120"/>
                <a:ea typeface="標楷體" pitchFamily="-103" charset="-120"/>
                <a:cs typeface="標楷體" pitchFamily="-103" charset="-120"/>
              </a:rPr>
              <a:t>古德成</a:t>
            </a:r>
            <a:r>
              <a:rPr lang="zh-TW" altLang="en-US" sz="2400" dirty="0" smtClean="0">
                <a:latin typeface="標楷體" pitchFamily="-103" charset="-120"/>
                <a:ea typeface="標楷體" pitchFamily="-103" charset="-120"/>
                <a:cs typeface="標楷體" pitchFamily="-103" charset="-120"/>
              </a:rPr>
              <a:t>為研究黑猩猩的專家。她不但能聽懂黑猩猩的話，而且對牠們的生活習性瞭若指掌，還到世界各地宣揚保育黑猩猩的理念，贏得世人的敬重。</a:t>
            </a:r>
          </a:p>
          <a:p>
            <a:pPr algn="l" eaLnBrk="1" hangingPunct="1">
              <a:lnSpc>
                <a:spcPts val="4500"/>
              </a:lnSpc>
            </a:pPr>
            <a:endParaRPr lang="zh-TW" altLang="en-US" sz="2400" dirty="0">
              <a:latin typeface="標楷體" pitchFamily="-103" charset="-120"/>
              <a:ea typeface="標楷體" pitchFamily="-103" charset="-120"/>
              <a:cs typeface="標楷體" pitchFamily="-103" charset="-120"/>
            </a:endParaRPr>
          </a:p>
        </p:txBody>
      </p:sp>
      <p:sp>
        <p:nvSpPr>
          <p:cNvPr id="25605" name="標題 1"/>
          <p:cNvSpPr txBox="1">
            <a:spLocks/>
          </p:cNvSpPr>
          <p:nvPr/>
        </p:nvSpPr>
        <p:spPr bwMode="auto">
          <a:xfrm>
            <a:off x="685800" y="533400"/>
            <a:ext cx="7772400" cy="1143000"/>
          </a:xfrm>
          <a:prstGeom prst="rect">
            <a:avLst/>
          </a:prstGeom>
          <a:noFill/>
          <a:ln w="9525">
            <a:noFill/>
            <a:miter lim="800000"/>
            <a:headEnd/>
            <a:tailEnd/>
          </a:ln>
        </p:spPr>
        <p:txBody>
          <a:bodyPr>
            <a:prstTxWarp prst="textNoShape">
              <a:avLst/>
            </a:prstTxWarp>
          </a:bodyPr>
          <a:lstStyle/>
          <a:p>
            <a:pPr algn="ctr">
              <a:defRPr/>
            </a:pPr>
            <a:r>
              <a:rPr kumimoji="0" lang="zh-TW" altLang="en-US" sz="4400" b="1" dirty="0">
                <a:solidFill>
                  <a:srgbClr val="F2F2F2"/>
                </a:solidFill>
                <a:effectLst>
                  <a:outerShdw blurRad="38100" dist="38100" dir="2700000" algn="tl">
                    <a:srgbClr val="DDDDDD"/>
                  </a:outerShdw>
                </a:effectLst>
                <a:latin typeface="微軟正黑體" pitchFamily="34" charset="-120"/>
                <a:ea typeface="微軟正黑體" pitchFamily="34" charset="-120"/>
                <a:cs typeface="微軟正黑體" pitchFamily="34" charset="-120"/>
              </a:rPr>
              <a:t>本課課文內容</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483" y="769653"/>
            <a:ext cx="9144000" cy="5251438"/>
          </a:xfrm>
          <a:prstGeom prst="rect">
            <a:avLst/>
          </a:prstGeom>
        </p:spPr>
        <p:txBody>
          <a:bodyPr wrap="square">
            <a:spAutoFit/>
          </a:bodyPr>
          <a:lstStyle/>
          <a:p>
            <a:pPr marL="457200" indent="-457200" algn="l">
              <a:lnSpc>
                <a:spcPts val="4500"/>
              </a:lnSpc>
              <a:buFont typeface="+mj-lt"/>
              <a:buAutoNum type="arabicPeriod"/>
            </a:pPr>
            <a:r>
              <a:rPr lang="zh-TW" altLang="en-US" sz="2400" u="sng" dirty="0" smtClean="0">
                <a:latin typeface="標楷體" pitchFamily="-103" charset="-120"/>
                <a:ea typeface="標楷體" pitchFamily="-103" charset="-120"/>
                <a:cs typeface="標楷體" pitchFamily="-103" charset="-120"/>
              </a:rPr>
              <a:t>珍</a:t>
            </a:r>
            <a:r>
              <a:rPr lang="en-US" altLang="zh-TW" sz="2400" u="sng" dirty="0" smtClean="0">
                <a:latin typeface="標楷體" pitchFamily="-103" charset="-120"/>
                <a:ea typeface="標楷體" pitchFamily="-103" charset="-120"/>
                <a:cs typeface="標楷體" pitchFamily="-103" charset="-120"/>
              </a:rPr>
              <a:t>‧</a:t>
            </a:r>
            <a:r>
              <a:rPr lang="zh-TW" altLang="en-US" sz="2400" u="sng" dirty="0" smtClean="0">
                <a:latin typeface="標楷體" pitchFamily="-103" charset="-120"/>
                <a:ea typeface="標楷體" pitchFamily="-103" charset="-120"/>
                <a:cs typeface="標楷體" pitchFamily="-103" charset="-120"/>
              </a:rPr>
              <a:t>古德</a:t>
            </a:r>
            <a:r>
              <a:rPr lang="zh-TW" altLang="en-US" sz="2400" dirty="0" smtClean="0">
                <a:latin typeface="標楷體" pitchFamily="-103" charset="-120"/>
                <a:ea typeface="標楷體" pitchFamily="-103" charset="-120"/>
                <a:cs typeface="標楷體" pitchFamily="-103" charset="-120"/>
              </a:rPr>
              <a:t>從小</a:t>
            </a:r>
            <a:r>
              <a:rPr lang="zh-CN" altLang="en-US" sz="2400" dirty="0" smtClean="0">
                <a:latin typeface="標楷體" pitchFamily="-103" charset="-120"/>
                <a:ea typeface="標楷體" pitchFamily="-103" charset="-120"/>
                <a:cs typeface="標楷體" pitchFamily="-103" charset="-120"/>
              </a:rPr>
              <a:t>就喜歡就究動物。</a:t>
            </a:r>
            <a:r>
              <a:rPr lang="zh-TW" altLang="en-US" sz="2400" dirty="0" smtClean="0">
                <a:solidFill>
                  <a:schemeClr val="bg1"/>
                </a:solidFill>
                <a:latin typeface="標楷體" pitchFamily="-103" charset="-120"/>
                <a:ea typeface="標楷體" pitchFamily="-103" charset="-120"/>
                <a:cs typeface="標楷體" pitchFamily="-103" charset="-120"/>
              </a:rPr>
              <a:t>就喜歡研究動物。</a:t>
            </a:r>
            <a:endParaRPr lang="en-US" altLang="zh-TW" sz="2400" dirty="0" smtClean="0">
              <a:solidFill>
                <a:schemeClr val="bg1"/>
              </a:solidFill>
              <a:latin typeface="標楷體" pitchFamily="-103" charset="-120"/>
              <a:ea typeface="標楷體" pitchFamily="-103" charset="-120"/>
              <a:cs typeface="標楷體" pitchFamily="-103" charset="-120"/>
            </a:endParaRPr>
          </a:p>
          <a:p>
            <a:pPr marL="457200" indent="-457200" algn="l">
              <a:lnSpc>
                <a:spcPts val="4500"/>
              </a:lnSpc>
              <a:buFont typeface="+mj-lt"/>
              <a:buAutoNum type="arabicPeriod"/>
            </a:pPr>
            <a:r>
              <a:rPr lang="zh-TW" altLang="en-US" sz="2400" dirty="0" smtClean="0">
                <a:latin typeface="標楷體" pitchFamily="-103" charset="-120"/>
                <a:ea typeface="標楷體" pitchFamily="-103" charset="-120"/>
                <a:cs typeface="標楷體" pitchFamily="-103" charset="-120"/>
              </a:rPr>
              <a:t>二十六歲時，她隻身前往</a:t>
            </a:r>
            <a:r>
              <a:rPr lang="zh-TW" altLang="en-US" sz="2400" u="sng" dirty="0" smtClean="0">
                <a:latin typeface="標楷體" pitchFamily="-103" charset="-120"/>
                <a:ea typeface="標楷體" pitchFamily="-103" charset="-120"/>
                <a:cs typeface="標楷體" pitchFamily="-103" charset="-120"/>
              </a:rPr>
              <a:t>非洲</a:t>
            </a:r>
            <a:r>
              <a:rPr lang="zh-TW" altLang="en-US" sz="2400" dirty="0" smtClean="0">
                <a:latin typeface="標楷體" pitchFamily="-103" charset="-120"/>
                <a:ea typeface="標楷體" pitchFamily="-103" charset="-120"/>
                <a:cs typeface="標楷體" pitchFamily="-103" charset="-120"/>
              </a:rPr>
              <a:t>，就是為了觀察、記錄黑猩猩的生活。</a:t>
            </a:r>
            <a:endParaRPr lang="en-US" altLang="zh-TW" sz="2400" dirty="0" smtClean="0">
              <a:latin typeface="標楷體" pitchFamily="-103" charset="-120"/>
              <a:ea typeface="標楷體" pitchFamily="-103" charset="-120"/>
              <a:cs typeface="標楷體" pitchFamily="-103" charset="-120"/>
            </a:endParaRPr>
          </a:p>
          <a:p>
            <a:pPr marL="457200" indent="-457200" algn="l">
              <a:lnSpc>
                <a:spcPts val="4500"/>
              </a:lnSpc>
              <a:buFont typeface="+mj-lt"/>
              <a:buAutoNum type="arabicPeriod"/>
            </a:pPr>
            <a:r>
              <a:rPr lang="zh-TW" altLang="en-US" sz="2400" dirty="0" smtClean="0">
                <a:latin typeface="標楷體" pitchFamily="-103" charset="-120"/>
                <a:ea typeface="標楷體" pitchFamily="-103" charset="-120"/>
                <a:cs typeface="標楷體" pitchFamily="-103" charset="-120"/>
              </a:rPr>
              <a:t>每天一大早，她便守候在黑猩猩經常出沒的地方。</a:t>
            </a:r>
            <a:endParaRPr lang="en-US" altLang="zh-TW" sz="2400" dirty="0" smtClean="0">
              <a:latin typeface="標楷體" pitchFamily="-103" charset="-120"/>
              <a:ea typeface="標楷體" pitchFamily="-103" charset="-120"/>
              <a:cs typeface="標楷體" pitchFamily="-103" charset="-120"/>
            </a:endParaRPr>
          </a:p>
          <a:p>
            <a:pPr marL="457200" indent="-457200" algn="l">
              <a:lnSpc>
                <a:spcPts val="4500"/>
              </a:lnSpc>
              <a:buFont typeface="+mj-lt"/>
              <a:buAutoNum type="arabicPeriod"/>
            </a:pPr>
            <a:r>
              <a:rPr lang="zh-TW" altLang="en-US" sz="2400" dirty="0" smtClean="0">
                <a:latin typeface="標楷體" pitchFamily="-103" charset="-120"/>
                <a:ea typeface="標楷體" pitchFamily="-103" charset="-120"/>
                <a:cs typeface="標楷體" pitchFamily="-103" charset="-120"/>
              </a:rPr>
              <a:t>為了不被發現，她總是趴在地上，慢慢的移動，因此常常被荊棘刺得遍體鱗傷。</a:t>
            </a:r>
            <a:endParaRPr lang="en-US" altLang="zh-TW" sz="2400" dirty="0" smtClean="0">
              <a:latin typeface="標楷體" pitchFamily="-103" charset="-120"/>
              <a:ea typeface="標楷體" pitchFamily="-103" charset="-120"/>
              <a:cs typeface="標楷體" pitchFamily="-103" charset="-120"/>
            </a:endParaRPr>
          </a:p>
          <a:p>
            <a:pPr marL="457200" indent="-457200" algn="l">
              <a:lnSpc>
                <a:spcPts val="4500"/>
              </a:lnSpc>
              <a:buFont typeface="+mj-lt"/>
              <a:buAutoNum type="arabicPeriod"/>
            </a:pPr>
            <a:r>
              <a:rPr lang="zh-TW" altLang="en-US" sz="2400" dirty="0" smtClean="0">
                <a:latin typeface="標楷體" pitchFamily="-103" charset="-120"/>
                <a:ea typeface="標楷體" pitchFamily="-103" charset="-120"/>
                <a:cs typeface="標楷體" pitchFamily="-103" charset="-120"/>
              </a:rPr>
              <a:t>經過三十幾年的努力，</a:t>
            </a:r>
            <a:r>
              <a:rPr lang="zh-TW" altLang="en-US" sz="2400" u="sng" dirty="0" smtClean="0">
                <a:latin typeface="標楷體" pitchFamily="-103" charset="-120"/>
                <a:ea typeface="標楷體" pitchFamily="-103" charset="-120"/>
                <a:cs typeface="標楷體" pitchFamily="-103" charset="-120"/>
              </a:rPr>
              <a:t>珍</a:t>
            </a:r>
            <a:r>
              <a:rPr lang="en-US" altLang="zh-TW" sz="2400" u="sng" dirty="0" smtClean="0">
                <a:latin typeface="標楷體" pitchFamily="-103" charset="-120"/>
                <a:ea typeface="標楷體" pitchFamily="-103" charset="-120"/>
                <a:cs typeface="標楷體" pitchFamily="-103" charset="-120"/>
              </a:rPr>
              <a:t>‧</a:t>
            </a:r>
            <a:r>
              <a:rPr lang="zh-TW" altLang="en-US" sz="2400" u="sng" dirty="0" smtClean="0">
                <a:latin typeface="標楷體" pitchFamily="-103" charset="-120"/>
                <a:ea typeface="標楷體" pitchFamily="-103" charset="-120"/>
                <a:cs typeface="標楷體" pitchFamily="-103" charset="-120"/>
              </a:rPr>
              <a:t>古德成</a:t>
            </a:r>
            <a:r>
              <a:rPr lang="zh-TW" altLang="en-US" sz="2400" dirty="0" smtClean="0">
                <a:latin typeface="標楷體" pitchFamily="-103" charset="-120"/>
                <a:ea typeface="標楷體" pitchFamily="-103" charset="-120"/>
                <a:cs typeface="標楷體" pitchFamily="-103" charset="-120"/>
              </a:rPr>
              <a:t>為研究黑猩猩的專家。</a:t>
            </a:r>
            <a:endParaRPr lang="en-US" altLang="zh-TW" sz="2400" dirty="0" smtClean="0">
              <a:latin typeface="標楷體" pitchFamily="-103" charset="-120"/>
              <a:ea typeface="標楷體" pitchFamily="-103" charset="-120"/>
              <a:cs typeface="標楷體" pitchFamily="-103" charset="-120"/>
            </a:endParaRPr>
          </a:p>
          <a:p>
            <a:pPr marL="457200" indent="-457200" algn="l">
              <a:lnSpc>
                <a:spcPts val="4500"/>
              </a:lnSpc>
              <a:buFont typeface="+mj-lt"/>
              <a:buAutoNum type="arabicPeriod"/>
            </a:pPr>
            <a:r>
              <a:rPr lang="zh-TW" altLang="en-US" sz="2400" dirty="0" smtClean="0">
                <a:latin typeface="標楷體" pitchFamily="-103" charset="-120"/>
                <a:ea typeface="標楷體" pitchFamily="-103" charset="-120"/>
                <a:cs typeface="標楷體" pitchFamily="-103" charset="-120"/>
              </a:rPr>
              <a:t>她不但能聽懂黑猩猩的話，而且對牠們的生活習性瞭若指掌，還到世界各地宣揚保育黑猩猩的理念，贏得世人的敬重。</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295400"/>
            <a:ext cx="8686800" cy="4674357"/>
          </a:xfrm>
          <a:prstGeom prst="rect">
            <a:avLst/>
          </a:prstGeom>
        </p:spPr>
        <p:txBody>
          <a:bodyPr wrap="square">
            <a:spAutoFit/>
          </a:bodyPr>
          <a:lstStyle/>
          <a:p>
            <a:pPr marL="457200" indent="-457200" algn="l">
              <a:lnSpc>
                <a:spcPts val="4500"/>
              </a:lnSpc>
              <a:buFont typeface="+mj-lt"/>
              <a:buAutoNum type="arabicPeriod"/>
            </a:pPr>
            <a:r>
              <a:rPr lang="zh-TW" altLang="en-US" sz="2000" u="sng" dirty="0" smtClean="0">
                <a:latin typeface="標楷體" pitchFamily="-103" charset="-120"/>
                <a:ea typeface="標楷體" pitchFamily="-103" charset="-120"/>
                <a:cs typeface="標楷體" pitchFamily="-103" charset="-120"/>
              </a:rPr>
              <a:t>珍</a:t>
            </a:r>
            <a:r>
              <a:rPr lang="en-US" altLang="zh-TW" sz="2000" u="sng" dirty="0" smtClean="0">
                <a:latin typeface="標楷體" pitchFamily="-103" charset="-120"/>
                <a:ea typeface="標楷體" pitchFamily="-103" charset="-120"/>
                <a:cs typeface="標楷體" pitchFamily="-103" charset="-120"/>
              </a:rPr>
              <a:t>‧</a:t>
            </a:r>
            <a:r>
              <a:rPr lang="zh-TW" altLang="en-US" sz="2000" u="sng" dirty="0" smtClean="0">
                <a:latin typeface="標楷體" pitchFamily="-103" charset="-120"/>
                <a:ea typeface="標楷體" pitchFamily="-103" charset="-120"/>
                <a:cs typeface="標楷體" pitchFamily="-103" charset="-120"/>
              </a:rPr>
              <a:t>古德</a:t>
            </a:r>
            <a:r>
              <a:rPr lang="zh-TW" altLang="en-US" sz="2000" dirty="0" smtClean="0">
                <a:latin typeface="標楷體" pitchFamily="-103" charset="-120"/>
                <a:ea typeface="標楷體" pitchFamily="-103" charset="-120"/>
                <a:cs typeface="標楷體" pitchFamily="-103" charset="-120"/>
              </a:rPr>
              <a:t>從小就喜歡研究動物。</a:t>
            </a:r>
            <a:endParaRPr lang="en-US" altLang="zh-TW" sz="2000" dirty="0" smtClean="0">
              <a:latin typeface="標楷體" pitchFamily="-103" charset="-120"/>
              <a:ea typeface="標楷體" pitchFamily="-103" charset="-120"/>
              <a:cs typeface="標楷體" pitchFamily="-103" charset="-120"/>
            </a:endParaRPr>
          </a:p>
          <a:p>
            <a:pPr marL="457200" indent="-457200" algn="l">
              <a:lnSpc>
                <a:spcPts val="4500"/>
              </a:lnSpc>
              <a:buFont typeface="+mj-lt"/>
              <a:buAutoNum type="arabicPeriod"/>
            </a:pPr>
            <a:r>
              <a:rPr lang="zh-TW" altLang="en-US" sz="2000" dirty="0" smtClean="0">
                <a:solidFill>
                  <a:schemeClr val="tx2">
                    <a:lumMod val="75000"/>
                  </a:schemeClr>
                </a:solidFill>
                <a:latin typeface="標楷體" pitchFamily="-103" charset="-120"/>
                <a:ea typeface="標楷體" pitchFamily="-103" charset="-120"/>
                <a:cs typeface="標楷體" pitchFamily="-103" charset="-120"/>
              </a:rPr>
              <a:t>二十六歲時，她隻身前往</a:t>
            </a:r>
            <a:r>
              <a:rPr lang="zh-TW" altLang="en-US" sz="2000" u="sng" dirty="0" smtClean="0">
                <a:solidFill>
                  <a:schemeClr val="tx2">
                    <a:lumMod val="75000"/>
                  </a:schemeClr>
                </a:solidFill>
                <a:latin typeface="標楷體" pitchFamily="-103" charset="-120"/>
                <a:ea typeface="標楷體" pitchFamily="-103" charset="-120"/>
                <a:cs typeface="標楷體" pitchFamily="-103" charset="-120"/>
              </a:rPr>
              <a:t>非洲</a:t>
            </a:r>
            <a:r>
              <a:rPr lang="zh-TW" altLang="en-US" sz="2000" dirty="0" smtClean="0">
                <a:solidFill>
                  <a:schemeClr val="tx2">
                    <a:lumMod val="75000"/>
                  </a:schemeClr>
                </a:solidFill>
                <a:latin typeface="標楷體" pitchFamily="-103" charset="-120"/>
                <a:ea typeface="標楷體" pitchFamily="-103" charset="-120"/>
                <a:cs typeface="標楷體" pitchFamily="-103" charset="-120"/>
              </a:rPr>
              <a:t>，就是為了觀察、記錄黑猩猩的生活。</a:t>
            </a:r>
            <a:endParaRPr lang="en-US" altLang="zh-TW" sz="2000" dirty="0" smtClean="0">
              <a:solidFill>
                <a:schemeClr val="tx2">
                  <a:lumMod val="75000"/>
                </a:schemeClr>
              </a:solidFill>
              <a:latin typeface="標楷體" pitchFamily="-103" charset="-120"/>
              <a:ea typeface="標楷體" pitchFamily="-103" charset="-120"/>
              <a:cs typeface="標楷體" pitchFamily="-103" charset="-120"/>
            </a:endParaRPr>
          </a:p>
          <a:p>
            <a:pPr marL="457200" indent="-457200" algn="l">
              <a:lnSpc>
                <a:spcPts val="4500"/>
              </a:lnSpc>
              <a:buFont typeface="+mj-lt"/>
              <a:buAutoNum type="arabicPeriod"/>
            </a:pPr>
            <a:r>
              <a:rPr lang="zh-TW" altLang="en-US" sz="2000" dirty="0" smtClean="0">
                <a:solidFill>
                  <a:schemeClr val="tx2">
                    <a:lumMod val="75000"/>
                  </a:schemeClr>
                </a:solidFill>
                <a:latin typeface="標楷體" pitchFamily="-103" charset="-120"/>
                <a:ea typeface="標楷體" pitchFamily="-103" charset="-120"/>
                <a:cs typeface="標楷體" pitchFamily="-103" charset="-120"/>
              </a:rPr>
              <a:t>每天一大早，她便守候在黑猩猩經常出沒的地方。為了不被發現，她總是趴在地上，慢慢的移動，因此常常被荊棘刺得遍體鱗傷。</a:t>
            </a:r>
            <a:endParaRPr lang="en-US" altLang="zh-TW" sz="2000" dirty="0" smtClean="0">
              <a:solidFill>
                <a:schemeClr val="tx2">
                  <a:lumMod val="75000"/>
                </a:schemeClr>
              </a:solidFill>
              <a:latin typeface="標楷體" pitchFamily="-103" charset="-120"/>
              <a:ea typeface="標楷體" pitchFamily="-103" charset="-120"/>
              <a:cs typeface="標楷體" pitchFamily="-103" charset="-120"/>
            </a:endParaRPr>
          </a:p>
          <a:p>
            <a:pPr marL="457200" indent="-457200" algn="l">
              <a:lnSpc>
                <a:spcPts val="4500"/>
              </a:lnSpc>
              <a:buFont typeface="+mj-lt"/>
              <a:buAutoNum type="arabicPeriod"/>
            </a:pPr>
            <a:r>
              <a:rPr lang="zh-TW" altLang="en-US" sz="2800" dirty="0" smtClean="0">
                <a:solidFill>
                  <a:srgbClr val="FF0000"/>
                </a:solidFill>
                <a:latin typeface="標楷體" pitchFamily="-103" charset="-120"/>
                <a:ea typeface="標楷體" pitchFamily="-103" charset="-120"/>
                <a:cs typeface="標楷體" pitchFamily="-103" charset="-120"/>
              </a:rPr>
              <a:t>經過三十幾年的努力</a:t>
            </a:r>
            <a:r>
              <a:rPr lang="zh-TW" altLang="en-US" sz="2800" dirty="0" smtClean="0">
                <a:latin typeface="標楷體" pitchFamily="-103" charset="-120"/>
                <a:ea typeface="標楷體" pitchFamily="-103" charset="-120"/>
                <a:cs typeface="標楷體" pitchFamily="-103" charset="-120"/>
              </a:rPr>
              <a:t>，</a:t>
            </a:r>
            <a:r>
              <a:rPr lang="zh-TW" altLang="en-US" sz="2800" u="sng" dirty="0" smtClean="0">
                <a:solidFill>
                  <a:srgbClr val="008000"/>
                </a:solidFill>
                <a:latin typeface="標楷體" pitchFamily="-103" charset="-120"/>
                <a:ea typeface="標楷體" pitchFamily="-103" charset="-120"/>
                <a:cs typeface="標楷體" pitchFamily="-103" charset="-120"/>
              </a:rPr>
              <a:t>珍</a:t>
            </a:r>
            <a:r>
              <a:rPr lang="en-US" altLang="zh-TW" sz="2800" u="sng" dirty="0" smtClean="0">
                <a:solidFill>
                  <a:srgbClr val="008000"/>
                </a:solidFill>
                <a:latin typeface="標楷體" pitchFamily="-103" charset="-120"/>
                <a:ea typeface="標楷體" pitchFamily="-103" charset="-120"/>
                <a:cs typeface="標楷體" pitchFamily="-103" charset="-120"/>
              </a:rPr>
              <a:t>‧</a:t>
            </a:r>
            <a:r>
              <a:rPr lang="zh-TW" altLang="en-US" sz="2800" u="sng" dirty="0" smtClean="0">
                <a:solidFill>
                  <a:srgbClr val="008000"/>
                </a:solidFill>
                <a:latin typeface="標楷體" pitchFamily="-103" charset="-120"/>
                <a:ea typeface="標楷體" pitchFamily="-103" charset="-120"/>
                <a:cs typeface="標楷體" pitchFamily="-103" charset="-120"/>
              </a:rPr>
              <a:t>古德成</a:t>
            </a:r>
            <a:r>
              <a:rPr lang="zh-TW" altLang="en-US" sz="2800" dirty="0" smtClean="0">
                <a:solidFill>
                  <a:srgbClr val="008000"/>
                </a:solidFill>
                <a:latin typeface="標楷體" pitchFamily="-103" charset="-120"/>
                <a:ea typeface="標楷體" pitchFamily="-103" charset="-120"/>
                <a:cs typeface="標楷體" pitchFamily="-103" charset="-120"/>
              </a:rPr>
              <a:t>為研究黑猩猩的專家。</a:t>
            </a:r>
            <a:endParaRPr lang="en-US" altLang="zh-TW" sz="2800" dirty="0" smtClean="0">
              <a:solidFill>
                <a:srgbClr val="008000"/>
              </a:solidFill>
              <a:latin typeface="標楷體" pitchFamily="-103" charset="-120"/>
              <a:ea typeface="標楷體" pitchFamily="-103" charset="-120"/>
              <a:cs typeface="標楷體" pitchFamily="-103" charset="-120"/>
            </a:endParaRPr>
          </a:p>
          <a:p>
            <a:pPr marL="457200" indent="-457200" algn="l">
              <a:lnSpc>
                <a:spcPts val="4500"/>
              </a:lnSpc>
              <a:buFont typeface="+mj-lt"/>
              <a:buAutoNum type="arabicPeriod"/>
            </a:pPr>
            <a:r>
              <a:rPr lang="zh-TW" altLang="en-US" sz="2000" dirty="0" smtClean="0">
                <a:solidFill>
                  <a:schemeClr val="accent5">
                    <a:lumMod val="75000"/>
                  </a:schemeClr>
                </a:solidFill>
                <a:latin typeface="標楷體" pitchFamily="-103" charset="-120"/>
                <a:ea typeface="標楷體" pitchFamily="-103" charset="-120"/>
                <a:cs typeface="標楷體" pitchFamily="-103" charset="-120"/>
              </a:rPr>
              <a:t>她不但能聽懂黑猩猩的話，而且對牠們的生活習性瞭若指掌，還到世界各地宣揚保育黑猩猩的理念，贏得世人的敬重。</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6546" y="3105835"/>
            <a:ext cx="7739304" cy="1569660"/>
          </a:xfrm>
          <a:prstGeom prst="rect">
            <a:avLst/>
          </a:prstGeom>
        </p:spPr>
        <p:txBody>
          <a:bodyPr wrap="square">
            <a:spAutoFit/>
          </a:bodyPr>
          <a:lstStyle/>
          <a:p>
            <a:pPr algn="l"/>
            <a:r>
              <a:rPr lang="zh-TW" altLang="en-US" sz="3200" dirty="0" smtClean="0">
                <a:solidFill>
                  <a:srgbClr val="000000"/>
                </a:solidFill>
                <a:latin typeface="標楷體" pitchFamily="-103" charset="-120"/>
                <a:ea typeface="標楷體" pitchFamily="-103" charset="-120"/>
                <a:cs typeface="標楷體" pitchFamily="-103" charset="-120"/>
              </a:rPr>
              <a:t>第二段大意：</a:t>
            </a:r>
            <a:endParaRPr lang="en-US" altLang="zh-TW" sz="3200" dirty="0" smtClean="0">
              <a:solidFill>
                <a:srgbClr val="000000"/>
              </a:solidFill>
              <a:latin typeface="標楷體" pitchFamily="-103" charset="-120"/>
              <a:ea typeface="標楷體" pitchFamily="-103" charset="-120"/>
              <a:cs typeface="標楷體" pitchFamily="-103" charset="-120"/>
            </a:endParaRPr>
          </a:p>
          <a:p>
            <a:pPr algn="l"/>
            <a:r>
              <a:rPr lang="zh-TW" altLang="en-US" sz="3200" dirty="0" smtClean="0">
                <a:solidFill>
                  <a:srgbClr val="000000"/>
                </a:solidFill>
                <a:latin typeface="標楷體" pitchFamily="-103" charset="-120"/>
                <a:ea typeface="標楷體" pitchFamily="-103" charset="-120"/>
                <a:cs typeface="標楷體" pitchFamily="-103" charset="-120"/>
              </a:rPr>
              <a:t>經過三十幾年的努力，</a:t>
            </a:r>
            <a:r>
              <a:rPr lang="zh-TW" altLang="en-US" sz="3200" u="sng" dirty="0" smtClean="0">
                <a:solidFill>
                  <a:srgbClr val="000000"/>
                </a:solidFill>
                <a:latin typeface="標楷體" pitchFamily="-103" charset="-120"/>
                <a:ea typeface="標楷體" pitchFamily="-103" charset="-120"/>
                <a:cs typeface="標楷體" pitchFamily="-103" charset="-120"/>
              </a:rPr>
              <a:t>珍</a:t>
            </a:r>
            <a:r>
              <a:rPr lang="en-US" altLang="zh-TW" sz="3200" u="sng" dirty="0" smtClean="0">
                <a:solidFill>
                  <a:srgbClr val="000000"/>
                </a:solidFill>
                <a:latin typeface="標楷體" pitchFamily="-103" charset="-120"/>
                <a:ea typeface="標楷體" pitchFamily="-103" charset="-120"/>
                <a:cs typeface="標楷體" pitchFamily="-103" charset="-120"/>
              </a:rPr>
              <a:t>‧</a:t>
            </a:r>
            <a:r>
              <a:rPr lang="zh-TW" altLang="en-US" sz="3200" u="sng" dirty="0" smtClean="0">
                <a:solidFill>
                  <a:srgbClr val="000000"/>
                </a:solidFill>
                <a:latin typeface="標楷體" pitchFamily="-103" charset="-120"/>
                <a:ea typeface="標楷體" pitchFamily="-103" charset="-120"/>
                <a:cs typeface="標楷體" pitchFamily="-103" charset="-120"/>
              </a:rPr>
              <a:t>古德成</a:t>
            </a:r>
            <a:r>
              <a:rPr lang="zh-TW" altLang="en-US" sz="3200" dirty="0" smtClean="0">
                <a:solidFill>
                  <a:srgbClr val="000000"/>
                </a:solidFill>
                <a:latin typeface="標楷體" pitchFamily="-103" charset="-120"/>
                <a:ea typeface="標楷體" pitchFamily="-103" charset="-120"/>
                <a:cs typeface="標楷體" pitchFamily="-103" charset="-120"/>
              </a:rPr>
              <a:t>為研究黑猩猩的專家</a:t>
            </a:r>
            <a:endParaRPr lang="en-US" sz="3200" dirty="0">
              <a:solidFill>
                <a:srgbClr val="00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74"/>
          <p:cNvSpPr>
            <a:spLocks noGrp="1"/>
          </p:cNvSpPr>
          <p:nvPr>
            <p:ph type="title"/>
          </p:nvPr>
        </p:nvSpPr>
        <p:spPr>
          <a:xfrm>
            <a:off x="611188" y="188913"/>
            <a:ext cx="7772400" cy="417512"/>
          </a:xfrm>
        </p:spPr>
        <p:txBody>
          <a:bodyPr>
            <a:normAutofit fontScale="90000"/>
          </a:bodyPr>
          <a:lstStyle/>
          <a:p>
            <a:r>
              <a:rPr lang="zh-TW" altLang="en-US" sz="3000">
                <a:solidFill>
                  <a:srgbClr val="C00000"/>
                </a:solidFill>
                <a:latin typeface="標楷體" pitchFamily="1" charset="-120"/>
                <a:ea typeface="標楷體" pitchFamily="1" charset="-120"/>
                <a:cs typeface="標楷體" pitchFamily="1" charset="-120"/>
              </a:rPr>
              <a:t>識字與詞彙</a:t>
            </a:r>
          </a:p>
        </p:txBody>
      </p:sp>
      <p:graphicFrame>
        <p:nvGraphicFramePr>
          <p:cNvPr id="435683" name="Group 483"/>
          <p:cNvGraphicFramePr>
            <a:graphicFrameLocks noGrp="1"/>
          </p:cNvGraphicFramePr>
          <p:nvPr>
            <p:ph type="tbl" idx="1"/>
          </p:nvPr>
        </p:nvGraphicFramePr>
        <p:xfrm>
          <a:off x="304800" y="762000"/>
          <a:ext cx="8424862" cy="5707070"/>
        </p:xfrm>
        <a:graphic>
          <a:graphicData uri="http://schemas.openxmlformats.org/drawingml/2006/table">
            <a:tbl>
              <a:tblPr/>
              <a:tblGrid>
                <a:gridCol w="655637"/>
                <a:gridCol w="2479675"/>
                <a:gridCol w="881063"/>
                <a:gridCol w="882650"/>
                <a:gridCol w="881062"/>
                <a:gridCol w="881063"/>
                <a:gridCol w="882650"/>
                <a:gridCol w="881062"/>
              </a:tblGrid>
              <a:tr h="342686">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1" i="0" u="none" strike="noStrike" cap="none" normalizeH="0" baseline="0">
                          <a:ln>
                            <a:noFill/>
                          </a:ln>
                          <a:solidFill>
                            <a:srgbClr val="000000"/>
                          </a:solidFill>
                          <a:effectLst/>
                          <a:latin typeface="標楷體" charset="-120"/>
                          <a:ea typeface="新細明體" charset="-120"/>
                          <a:cs typeface="新細明體" charset="-120"/>
                        </a:rPr>
                        <a:t>項目</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1" i="0" u="none" strike="noStrike" cap="none" normalizeH="0" baseline="0">
                          <a:ln>
                            <a:noFill/>
                          </a:ln>
                          <a:solidFill>
                            <a:srgbClr val="000000"/>
                          </a:solidFill>
                          <a:effectLst/>
                          <a:latin typeface="標楷體" charset="-120"/>
                          <a:ea typeface="新細明體" charset="-120"/>
                          <a:cs typeface="新細明體" charset="-120"/>
                        </a:rPr>
                        <a:t>成分</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1" i="0" u="none" strike="noStrike" cap="none" normalizeH="0" baseline="0">
                          <a:ln>
                            <a:noFill/>
                          </a:ln>
                          <a:solidFill>
                            <a:srgbClr val="000000"/>
                          </a:solidFill>
                          <a:effectLst/>
                          <a:latin typeface="標楷體" charset="-120"/>
                          <a:ea typeface="新細明體" charset="-120"/>
                          <a:cs typeface="新細明體" charset="-120"/>
                        </a:rPr>
                        <a:t>一年級</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1" i="0" u="none" strike="noStrike" cap="none" normalizeH="0" baseline="0">
                          <a:ln>
                            <a:noFill/>
                          </a:ln>
                          <a:solidFill>
                            <a:srgbClr val="000000"/>
                          </a:solidFill>
                          <a:effectLst/>
                          <a:latin typeface="標楷體" charset="-120"/>
                          <a:ea typeface="新細明體" charset="-120"/>
                          <a:cs typeface="新細明體" charset="-120"/>
                        </a:rPr>
                        <a:t>二年級</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1" i="0" u="none" strike="noStrike" cap="none" normalizeH="0" baseline="0">
                          <a:ln>
                            <a:noFill/>
                          </a:ln>
                          <a:solidFill>
                            <a:srgbClr val="000000"/>
                          </a:solidFill>
                          <a:effectLst/>
                          <a:latin typeface="標楷體" charset="-120"/>
                          <a:ea typeface="新細明體" charset="-120"/>
                          <a:cs typeface="新細明體" charset="-120"/>
                        </a:rPr>
                        <a:t>三年級</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1" i="0" u="none" strike="noStrike" cap="none" normalizeH="0" baseline="0">
                          <a:ln>
                            <a:noFill/>
                          </a:ln>
                          <a:solidFill>
                            <a:srgbClr val="000000"/>
                          </a:solidFill>
                          <a:effectLst/>
                          <a:latin typeface="標楷體" charset="-120"/>
                          <a:ea typeface="新細明體" charset="-120"/>
                          <a:cs typeface="新細明體" charset="-120"/>
                        </a:rPr>
                        <a:t>四年級</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1" i="0" u="none" strike="noStrike" cap="none" normalizeH="0" baseline="0">
                          <a:ln>
                            <a:noFill/>
                          </a:ln>
                          <a:solidFill>
                            <a:srgbClr val="000000"/>
                          </a:solidFill>
                          <a:effectLst/>
                          <a:latin typeface="標楷體" charset="-120"/>
                          <a:ea typeface="新細明體" charset="-120"/>
                          <a:cs typeface="新細明體" charset="-120"/>
                        </a:rPr>
                        <a:t>五年級</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1" i="0" u="none" strike="noStrike" cap="none" normalizeH="0" baseline="0">
                          <a:ln>
                            <a:noFill/>
                          </a:ln>
                          <a:solidFill>
                            <a:srgbClr val="000000"/>
                          </a:solidFill>
                          <a:effectLst/>
                          <a:latin typeface="標楷體" charset="-120"/>
                          <a:ea typeface="新細明體" charset="-120"/>
                          <a:cs typeface="新細明體" charset="-120"/>
                        </a:rPr>
                        <a:t>六年級</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584512">
                <a:tc rowSpan="4">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1" i="0" u="none" strike="noStrike" cap="none" normalizeH="0" baseline="0">
                          <a:ln>
                            <a:noFill/>
                          </a:ln>
                          <a:solidFill>
                            <a:srgbClr val="000000"/>
                          </a:solidFill>
                          <a:effectLst/>
                          <a:latin typeface="標楷體" charset="-120"/>
                          <a:ea typeface="新細明體" charset="-120"/>
                          <a:cs typeface="新細明體" charset="-120"/>
                        </a:rPr>
                        <a:t>識字</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部件辨識（聲旁、部首、基本字帶字）</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rgbClr val="000000"/>
                          </a:solidFill>
                          <a:effectLst/>
                          <a:latin typeface="標楷體" charset="-120"/>
                          <a:ea typeface="新細明體" charset="-120"/>
                          <a:cs typeface="新細明體" charset="-120"/>
                        </a:rPr>
                        <a:t>●</a:t>
                      </a:r>
                      <a:endParaRPr kumimoji="1" lang="zh-TW" altLang="en-US" sz="2800" b="0" i="0" u="none" strike="noStrike" cap="none" normalizeH="0" baseline="0" dirty="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r>
              <a:tr h="584512">
                <a:tc vMerge="1">
                  <a:txBody>
                    <a:bodyPr/>
                    <a:lstStyle/>
                    <a:p>
                      <a:endParaRPr lang="en-US"/>
                    </a:p>
                  </a:txBody>
                  <a:tcPr/>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組字規則</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r>
              <a:tr h="584512">
                <a:tc vMerge="1">
                  <a:txBody>
                    <a:bodyPr/>
                    <a:lstStyle/>
                    <a:p>
                      <a:endParaRPr lang="en-US"/>
                    </a:p>
                  </a:txBody>
                  <a:tcPr/>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字音連結</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r>
              <a:tr h="584512">
                <a:tc vMerge="1">
                  <a:txBody>
                    <a:bodyPr/>
                    <a:lstStyle/>
                    <a:p>
                      <a:endParaRPr lang="en-US"/>
                    </a:p>
                  </a:txBody>
                  <a:tcPr/>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造詞</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r>
              <a:tr h="584512">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1" i="0" u="none" strike="noStrike" cap="none" normalizeH="0" baseline="0" dirty="0">
                          <a:ln>
                            <a:noFill/>
                          </a:ln>
                          <a:solidFill>
                            <a:srgbClr val="000000"/>
                          </a:solidFill>
                          <a:effectLst/>
                          <a:latin typeface="標楷體" charset="-120"/>
                          <a:ea typeface="新細明體" charset="-120"/>
                          <a:cs typeface="新細明體" charset="-120"/>
                        </a:rPr>
                        <a:t>流暢</a:t>
                      </a:r>
                      <a:endParaRPr kumimoji="1" lang="zh-TW" altLang="en-US" sz="2800" b="0" i="0" u="none" strike="noStrike" cap="none" normalizeH="0" baseline="0" dirty="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流暢性</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642964">
                <a:tc rowSpan="3">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1" i="0" u="none" strike="noStrike" cap="none" normalizeH="0" baseline="0">
                          <a:ln>
                            <a:noFill/>
                          </a:ln>
                          <a:solidFill>
                            <a:srgbClr val="000000"/>
                          </a:solidFill>
                          <a:effectLst/>
                          <a:latin typeface="標楷體" charset="-120"/>
                          <a:ea typeface="新細明體" charset="-120"/>
                          <a:cs typeface="新細明體" charset="-120"/>
                        </a:rPr>
                        <a:t>詞彙</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chemeClr val="tx1"/>
                          </a:solidFill>
                          <a:effectLst/>
                          <a:latin typeface="新細明體" charset="-120"/>
                          <a:ea typeface="新細明體" charset="-120"/>
                          <a:cs typeface="新細明體" charset="-120"/>
                        </a:rPr>
                        <a:t>學習單一詞彙的意義使用字典、例句</a:t>
                      </a:r>
                      <a:r>
                        <a:rPr kumimoji="1" lang="zh-TW" altLang="en-US" sz="2200" b="0" i="0" u="none" strike="noStrike" cap="none" normalizeH="0" baseline="0">
                          <a:ln>
                            <a:noFill/>
                          </a:ln>
                          <a:solidFill>
                            <a:schemeClr val="tx1"/>
                          </a:solidFill>
                          <a:effectLst/>
                          <a:latin typeface="新細明體" charset="-120"/>
                          <a:ea typeface="新細明體" charset="-120"/>
                          <a:cs typeface="新細明體" charset="-120"/>
                        </a:rPr>
                        <a:t> </a:t>
                      </a: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8909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透過分類學習詞彙</a:t>
                      </a:r>
                      <a:endParaRPr kumimoji="1" lang="zh-TW" altLang="en-US" sz="1600" b="0" i="0" u="none" strike="noStrike" cap="none" normalizeH="0" baseline="0">
                        <a:ln>
                          <a:noFill/>
                        </a:ln>
                        <a:solidFill>
                          <a:schemeClr val="tx1"/>
                        </a:solidFill>
                        <a:effectLst/>
                        <a:latin typeface="Calibri" charset="0"/>
                        <a:ea typeface="標楷體" charset="-12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同義詞、反義詞、詞素覺知</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dirty="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8909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主動蒐尋詞彙意義</a:t>
                      </a:r>
                      <a:r>
                        <a:rPr kumimoji="1" lang="zh-TW" altLang="en-US" sz="1600" b="0" i="0" u="none" strike="noStrike" cap="none" normalizeH="0" baseline="0">
                          <a:ln>
                            <a:noFill/>
                          </a:ln>
                          <a:solidFill>
                            <a:srgbClr val="000000"/>
                          </a:solidFill>
                          <a:effectLst/>
                          <a:latin typeface="Times New Roman" charset="0"/>
                          <a:ea typeface="新細明體" charset="-120"/>
                          <a:cs typeface="新細明體" charset="-120"/>
                        </a:rPr>
                        <a:t/>
                      </a:r>
                      <a:br>
                        <a:rPr kumimoji="1" lang="zh-TW" altLang="en-US" sz="1600" b="0" i="0" u="none" strike="noStrike" cap="none" normalizeH="0" baseline="0">
                          <a:ln>
                            <a:noFill/>
                          </a:ln>
                          <a:solidFill>
                            <a:srgbClr val="000000"/>
                          </a:solidFill>
                          <a:effectLst/>
                          <a:latin typeface="Times New Roman" charset="0"/>
                          <a:ea typeface="新細明體" charset="-120"/>
                          <a:cs typeface="新細明體" charset="-120"/>
                        </a:rPr>
                      </a:b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由上下文推測詞意</a:t>
                      </a:r>
                      <a:r>
                        <a:rPr kumimoji="1" lang="zh-TW" altLang="en-US" sz="1600" b="0" i="0" u="none" strike="noStrike" cap="none" normalizeH="0" baseline="0">
                          <a:ln>
                            <a:noFill/>
                          </a:ln>
                          <a:solidFill>
                            <a:srgbClr val="000000"/>
                          </a:solidFill>
                          <a:effectLst/>
                          <a:latin typeface="Times New Roman" charset="0"/>
                          <a:ea typeface="新細明體" charset="-120"/>
                          <a:cs typeface="新細明體" charset="-120"/>
                        </a:rPr>
                        <a:t/>
                      </a:r>
                      <a:br>
                        <a:rPr kumimoji="1" lang="zh-TW" altLang="en-US" sz="1600" b="0" i="0" u="none" strike="noStrike" cap="none" normalizeH="0" baseline="0">
                          <a:ln>
                            <a:noFill/>
                          </a:ln>
                          <a:solidFill>
                            <a:srgbClr val="000000"/>
                          </a:solidFill>
                          <a:effectLst/>
                          <a:latin typeface="Times New Roman" charset="0"/>
                          <a:ea typeface="新細明體" charset="-120"/>
                          <a:cs typeface="新細明體" charset="-120"/>
                        </a:rPr>
                      </a:b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（見閱讀理解</a:t>
                      </a:r>
                      <a:r>
                        <a:rPr kumimoji="1" lang="en-US" altLang="zh-TW" sz="1600" b="0" i="0" u="none" strike="noStrike" cap="none" normalizeH="0" baseline="0">
                          <a:ln>
                            <a:noFill/>
                          </a:ln>
                          <a:solidFill>
                            <a:srgbClr val="000000"/>
                          </a:solidFill>
                          <a:effectLst/>
                          <a:latin typeface="Times New Roman" charset="0"/>
                          <a:ea typeface="新細明體" charset="-120"/>
                          <a:cs typeface="新細明體" charset="-120"/>
                        </a:rPr>
                        <a:t>-</a:t>
                      </a: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推論）</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dirty="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575"/>
                        </a:spcBef>
                        <a:spcAft>
                          <a:spcPct val="0"/>
                        </a:spcAft>
                        <a:buClr>
                          <a:schemeClr val="accent1"/>
                        </a:buClr>
                        <a:buSzPct val="85000"/>
                        <a:buFont typeface="Wingdings 2" charset="2"/>
                        <a:buNone/>
                        <a:tabLst/>
                      </a:pPr>
                      <a:endParaRPr kumimoji="0" lang="zh-TW" altLang="en-US" sz="3400" b="0" i="0" u="none" strike="noStrike" cap="none" normalizeH="0" baseline="0">
                        <a:ln>
                          <a:noFill/>
                        </a:ln>
                        <a:solidFill>
                          <a:schemeClr val="tx1"/>
                        </a:solidFill>
                        <a:effectLst/>
                        <a:latin typeface="標楷體" charset="-120"/>
                        <a:ea typeface="標楷體" charset="-120"/>
                        <a:cs typeface="標楷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00"/>
                          </a:solidFill>
                          <a:effectLst/>
                          <a:latin typeface="Times New Roman" charset="0"/>
                          <a:ea typeface="新細明體" charset="-120"/>
                          <a:cs typeface="新細明體" charset="-120"/>
                        </a:rPr>
                        <a:t>  </a:t>
                      </a:r>
                      <a:r>
                        <a:rPr kumimoji="1" lang="zh-TW" altLang="en-US" sz="16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800" b="0" i="0" u="none" strike="noStrike" cap="none" normalizeH="0" baseline="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rgbClr val="000000"/>
                          </a:solidFill>
                          <a:effectLst/>
                          <a:latin typeface="Times New Roman" charset="0"/>
                          <a:ea typeface="新細明體" charset="-120"/>
                          <a:cs typeface="新細明體" charset="-120"/>
                        </a:rPr>
                        <a:t>  </a:t>
                      </a:r>
                      <a:r>
                        <a:rPr kumimoji="1" lang="zh-TW" altLang="en-US" sz="1600" b="0" i="0" u="none" strike="noStrike" cap="none" normalizeH="0" baseline="0" dirty="0">
                          <a:ln>
                            <a:noFill/>
                          </a:ln>
                          <a:solidFill>
                            <a:srgbClr val="000000"/>
                          </a:solidFill>
                          <a:effectLst/>
                          <a:latin typeface="標楷體" charset="-120"/>
                          <a:ea typeface="新細明體" charset="-120"/>
                          <a:cs typeface="新細明體" charset="-120"/>
                        </a:rPr>
                        <a:t>●</a:t>
                      </a:r>
                      <a:endParaRPr kumimoji="1" lang="zh-TW" altLang="en-US" sz="2800" b="0" i="0" u="none" strike="noStrike" cap="none" normalizeH="0" baseline="0" dirty="0">
                        <a:ln>
                          <a:noFill/>
                        </a:ln>
                        <a:solidFill>
                          <a:schemeClr val="tx1"/>
                        </a:solidFill>
                        <a:effectLst/>
                        <a:latin typeface="Calibri" charset="0"/>
                        <a:ea typeface="新細明體" charset="-120"/>
                        <a:cs typeface="新細明體" charset="-120"/>
                      </a:endParaRPr>
                    </a:p>
                  </a:txBody>
                  <a:tcPr marL="91448" marR="91448" marT="45714" marB="4571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8028758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t>未來方向</a:t>
            </a:r>
            <a:endParaRPr lang="en-US" dirty="0"/>
          </a:p>
        </p:txBody>
      </p:sp>
      <p:sp>
        <p:nvSpPr>
          <p:cNvPr id="3" name="Content Placeholder 2"/>
          <p:cNvSpPr>
            <a:spLocks noGrp="1"/>
          </p:cNvSpPr>
          <p:nvPr>
            <p:ph sz="quarter" idx="1"/>
          </p:nvPr>
        </p:nvSpPr>
        <p:spPr>
          <a:xfrm>
            <a:off x="457200" y="2438400"/>
            <a:ext cx="7662864" cy="3267169"/>
          </a:xfrm>
        </p:spPr>
        <p:txBody>
          <a:bodyPr>
            <a:normAutofit/>
          </a:bodyPr>
          <a:lstStyle/>
          <a:p>
            <a:r>
              <a:rPr lang="zh-TW" altLang="en-US" sz="3200" dirty="0" smtClean="0"/>
              <a:t>寫作教學</a:t>
            </a:r>
            <a:endParaRPr lang="en-US" altLang="zh-TW" sz="3200" dirty="0" smtClean="0"/>
          </a:p>
          <a:p>
            <a:r>
              <a:rPr lang="zh-TW" altLang="en-US" sz="3200" dirty="0" smtClean="0"/>
              <a:t>利用資料蒐集比對，解決問題</a:t>
            </a:r>
            <a:endParaRPr lang="en-US" altLang="zh-TW" sz="3200" dirty="0" smtClean="0"/>
          </a:p>
          <a:p>
            <a:pPr lvl="1"/>
            <a:r>
              <a:rPr lang="zh-TW" altLang="en-US" sz="3000" dirty="0" smtClean="0"/>
              <a:t>簡報比賽</a:t>
            </a:r>
            <a:endParaRPr lang="en-US" altLang="zh-TW" sz="3000" dirty="0" smtClean="0"/>
          </a:p>
          <a:p>
            <a:pPr lvl="1"/>
            <a:r>
              <a:rPr lang="zh-TW" altLang="en-US" sz="3000" dirty="0" smtClean="0"/>
              <a:t>科普小學堂</a:t>
            </a:r>
            <a:endParaRPr lang="en-US" altLang="zh-TW" sz="3000"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t>實施方式</a:t>
            </a:r>
            <a:endParaRPr lang="en-US" dirty="0"/>
          </a:p>
        </p:txBody>
      </p:sp>
      <p:sp>
        <p:nvSpPr>
          <p:cNvPr id="3" name="Content Placeholder 2"/>
          <p:cNvSpPr>
            <a:spLocks noGrp="1"/>
          </p:cNvSpPr>
          <p:nvPr>
            <p:ph sz="quarter" idx="1"/>
          </p:nvPr>
        </p:nvSpPr>
        <p:spPr>
          <a:xfrm>
            <a:off x="739775" y="2770094"/>
            <a:ext cx="7662864" cy="3774775"/>
          </a:xfrm>
        </p:spPr>
        <p:txBody>
          <a:bodyPr>
            <a:normAutofit/>
          </a:bodyPr>
          <a:lstStyle/>
          <a:p>
            <a:pPr lvl="2">
              <a:buNone/>
            </a:pPr>
            <a:r>
              <a:rPr lang="zh-TW" altLang="en-US" sz="2400" dirty="0" smtClean="0"/>
              <a:t>社群運作模式</a:t>
            </a:r>
            <a:endParaRPr lang="en-US" altLang="zh-TW" sz="2400" dirty="0" smtClean="0"/>
          </a:p>
          <a:p>
            <a:pPr lvl="2">
              <a:buFont typeface="+mj-lt"/>
              <a:buAutoNum type="arabicPeriod"/>
            </a:pPr>
            <a:r>
              <a:rPr lang="zh-TW" altLang="en-US" sz="2400" dirty="0" smtClean="0"/>
              <a:t>文本分析</a:t>
            </a:r>
            <a:endParaRPr lang="en-US" altLang="zh-TW" sz="2400" dirty="0" smtClean="0"/>
          </a:p>
          <a:p>
            <a:pPr lvl="2">
              <a:buFont typeface="+mj-lt"/>
              <a:buAutoNum type="arabicPeriod"/>
            </a:pPr>
            <a:r>
              <a:rPr lang="zh-TW" altLang="en-US" sz="2400" dirty="0" smtClean="0"/>
              <a:t>教學設計</a:t>
            </a:r>
            <a:endParaRPr lang="en-US" altLang="zh-TW" sz="2400" dirty="0" smtClean="0"/>
          </a:p>
          <a:p>
            <a:pPr lvl="2">
              <a:buFont typeface="+mj-lt"/>
              <a:buAutoNum type="arabicPeriod"/>
            </a:pPr>
            <a:r>
              <a:rPr lang="zh-TW" altLang="en-US" sz="2400" dirty="0" smtClean="0"/>
              <a:t>同儕回饋</a:t>
            </a:r>
            <a:endParaRPr lang="en-US" altLang="zh-TW" sz="2400" dirty="0" smtClean="0"/>
          </a:p>
          <a:p>
            <a:pPr lvl="2">
              <a:buFont typeface="+mj-lt"/>
              <a:buAutoNum type="arabicPeriod"/>
            </a:pPr>
            <a:endParaRPr lang="en-US" altLang="zh-TW" sz="2400" dirty="0" smtClean="0"/>
          </a:p>
          <a:p>
            <a:pPr lvl="2">
              <a:buFont typeface="+mj-lt"/>
              <a:buAutoNum type="arabicPeriod"/>
            </a:pPr>
            <a:r>
              <a:rPr lang="zh-TW" altLang="en-US" sz="2400" dirty="0" smtClean="0"/>
              <a:t>教學實作（假設</a:t>
            </a:r>
            <a:r>
              <a:rPr lang="en-US" altLang="zh-TW" sz="2400" dirty="0" smtClean="0"/>
              <a:t>/</a:t>
            </a:r>
            <a:r>
              <a:rPr lang="zh-TW" altLang="en-US" sz="2400" dirty="0" smtClean="0"/>
              <a:t>驗證）</a:t>
            </a:r>
            <a:endParaRPr lang="en-US" altLang="zh-TW" sz="2400" dirty="0" smtClean="0"/>
          </a:p>
          <a:p>
            <a:pPr lvl="2">
              <a:buFont typeface="+mj-lt"/>
              <a:buAutoNum type="arabicPeriod"/>
            </a:pPr>
            <a:r>
              <a:rPr lang="zh-TW" altLang="en-US" sz="2400" dirty="0" smtClean="0"/>
              <a:t>團體省思</a:t>
            </a:r>
            <a:endParaRPr lang="en-US" sz="24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zh-TW" dirty="0" smtClean="0"/>
              <a:t>105</a:t>
            </a:r>
            <a:r>
              <a:rPr lang="zh-TW" altLang="en-US" dirty="0" smtClean="0"/>
              <a:t>上學期社群討論主題</a:t>
            </a:r>
            <a:endParaRPr lang="en-US"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2680735911"/>
              </p:ext>
            </p:extLst>
          </p:nvPr>
        </p:nvGraphicFramePr>
        <p:xfrm>
          <a:off x="342900" y="2252132"/>
          <a:ext cx="8059739" cy="4264920"/>
        </p:xfrm>
        <a:graphic>
          <a:graphicData uri="http://schemas.openxmlformats.org/drawingml/2006/table">
            <a:tbl>
              <a:tblPr firstRow="1" bandRow="1">
                <a:tableStyleId>{69012ECD-51FC-41F1-AA8D-1B2483CD663E}</a:tableStyleId>
              </a:tblPr>
              <a:tblGrid>
                <a:gridCol w="1705442"/>
                <a:gridCol w="6354297"/>
              </a:tblGrid>
              <a:tr h="533115">
                <a:tc gridSpan="2">
                  <a:txBody>
                    <a:bodyPr/>
                    <a:lstStyle/>
                    <a:p>
                      <a:r>
                        <a:rPr lang="zh-TW" altLang="en-US" sz="2400" dirty="0" smtClean="0"/>
                        <a:t>亮點學校討論主題</a:t>
                      </a:r>
                      <a:endParaRPr lang="en-US" sz="2400" dirty="0"/>
                    </a:p>
                  </a:txBody>
                  <a:tcPr/>
                </a:tc>
                <a:tc hMerge="1">
                  <a:txBody>
                    <a:bodyPr/>
                    <a:lstStyle/>
                    <a:p>
                      <a:endParaRPr lang="en-US" dirty="0"/>
                    </a:p>
                  </a:txBody>
                  <a:tcPr/>
                </a:tc>
              </a:tr>
              <a:tr h="533115">
                <a:tc>
                  <a:txBody>
                    <a:bodyPr/>
                    <a:lstStyle/>
                    <a:p>
                      <a:r>
                        <a:rPr lang="en-US" sz="2400" dirty="0" smtClean="0"/>
                        <a:t>1</a:t>
                      </a:r>
                      <a:r>
                        <a:rPr lang="en-US" sz="2400" baseline="0" dirty="0" smtClean="0"/>
                        <a:t>  9/9</a:t>
                      </a:r>
                      <a:endParaRPr lang="en-US" sz="2400" dirty="0"/>
                    </a:p>
                  </a:txBody>
                  <a:tcPr/>
                </a:tc>
                <a:tc>
                  <a:txBody>
                    <a:bodyPr/>
                    <a:lstStyle/>
                    <a:p>
                      <a:r>
                        <a:rPr lang="zh-TW" altLang="en-US" sz="2400" dirty="0" smtClean="0"/>
                        <a:t>期初說明</a:t>
                      </a:r>
                      <a:endParaRPr lang="en-US" sz="2400" dirty="0"/>
                    </a:p>
                  </a:txBody>
                  <a:tcPr/>
                </a:tc>
              </a:tr>
              <a:tr h="533115">
                <a:tc>
                  <a:txBody>
                    <a:bodyPr/>
                    <a:lstStyle/>
                    <a:p>
                      <a:r>
                        <a:rPr lang="en-US" sz="2400" dirty="0" smtClean="0"/>
                        <a:t>2  9/16</a:t>
                      </a:r>
                      <a:endParaRPr lang="en-US" sz="2400" dirty="0"/>
                    </a:p>
                  </a:txBody>
                  <a:tcPr/>
                </a:tc>
                <a:tc>
                  <a:txBody>
                    <a:bodyPr/>
                    <a:lstStyle/>
                    <a:p>
                      <a:r>
                        <a:rPr lang="zh-TW" altLang="en-US" sz="2400" dirty="0" smtClean="0"/>
                        <a:t>摘要策略教學設計</a:t>
                      </a:r>
                      <a:endParaRPr lang="en-US" sz="2400" dirty="0"/>
                    </a:p>
                  </a:txBody>
                  <a:tcPr/>
                </a:tc>
              </a:tr>
              <a:tr h="533115">
                <a:tc>
                  <a:txBody>
                    <a:bodyPr/>
                    <a:lstStyle/>
                    <a:p>
                      <a:r>
                        <a:rPr lang="en-US" sz="2400" dirty="0" smtClean="0"/>
                        <a:t>3  9/23</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smtClean="0"/>
                        <a:t>推論策略教學設計</a:t>
                      </a:r>
                      <a:endParaRPr lang="en-US" altLang="zh-TW" sz="2400" dirty="0" smtClean="0"/>
                    </a:p>
                  </a:txBody>
                  <a:tcPr/>
                </a:tc>
              </a:tr>
              <a:tr h="533115">
                <a:tc>
                  <a:txBody>
                    <a:bodyPr/>
                    <a:lstStyle/>
                    <a:p>
                      <a:r>
                        <a:rPr lang="en-US" sz="2400" dirty="0" smtClean="0"/>
                        <a:t>4  9/30</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black"/>
                          </a:solidFill>
                          <a:effectLst/>
                          <a:uLnTx/>
                          <a:uFillTx/>
                          <a:latin typeface="+mn-lt"/>
                          <a:ea typeface="+mn-ea"/>
                          <a:cs typeface="+mn-cs"/>
                        </a:rPr>
                        <a:t>高年級健康文本分析和教學設計</a:t>
                      </a:r>
                      <a:endParaRPr kumimoji="0" lang="en-US" altLang="zh-TW" sz="2400" b="0" i="0" u="none" strike="noStrike" kern="1200" cap="none" spc="0" normalizeH="0" baseline="0" noProof="0" dirty="0" smtClean="0">
                        <a:ln>
                          <a:noFill/>
                        </a:ln>
                        <a:solidFill>
                          <a:prstClr val="black"/>
                        </a:solidFill>
                        <a:effectLst/>
                        <a:uLnTx/>
                        <a:uFillTx/>
                        <a:latin typeface="+mn-lt"/>
                        <a:ea typeface="+mn-ea"/>
                        <a:cs typeface="+mn-cs"/>
                      </a:endParaRPr>
                    </a:p>
                  </a:txBody>
                  <a:tcPr/>
                </a:tc>
              </a:tr>
              <a:tr h="533115">
                <a:tc>
                  <a:txBody>
                    <a:bodyPr/>
                    <a:lstStyle/>
                    <a:p>
                      <a:r>
                        <a:rPr lang="en-US" sz="2400" dirty="0" smtClean="0"/>
                        <a:t>5  10/7</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black"/>
                          </a:solidFill>
                          <a:effectLst/>
                          <a:uLnTx/>
                          <a:uFillTx/>
                          <a:latin typeface="+mn-lt"/>
                          <a:ea typeface="+mn-ea"/>
                          <a:cs typeface="+mn-cs"/>
                        </a:rPr>
                        <a:t>高年級健康文本分析和教學設計</a:t>
                      </a:r>
                      <a:endParaRPr kumimoji="0" lang="en-US" altLang="zh-TW" sz="2400" b="0" i="0" u="none" strike="noStrike" kern="1200" cap="none" spc="0" normalizeH="0" baseline="0" noProof="0" dirty="0" smtClean="0">
                        <a:ln>
                          <a:noFill/>
                        </a:ln>
                        <a:solidFill>
                          <a:prstClr val="black"/>
                        </a:solidFill>
                        <a:effectLst/>
                        <a:uLnTx/>
                        <a:uFillTx/>
                        <a:latin typeface="+mn-lt"/>
                        <a:ea typeface="+mn-ea"/>
                        <a:cs typeface="+mn-cs"/>
                      </a:endParaRPr>
                    </a:p>
                  </a:txBody>
                  <a:tcPr/>
                </a:tc>
              </a:tr>
              <a:tr h="533115">
                <a:tc>
                  <a:txBody>
                    <a:bodyPr/>
                    <a:lstStyle/>
                    <a:p>
                      <a:r>
                        <a:rPr lang="en-US" sz="2400" dirty="0" smtClean="0"/>
                        <a:t>6  10/14</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black"/>
                          </a:solidFill>
                          <a:effectLst/>
                          <a:uLnTx/>
                          <a:uFillTx/>
                          <a:latin typeface="+mn-lt"/>
                          <a:ea typeface="+mn-ea"/>
                          <a:cs typeface="+mn-cs"/>
                        </a:rPr>
                        <a:t>高年級健康文本分析和教學設計</a:t>
                      </a:r>
                      <a:endParaRPr kumimoji="0" lang="en-US" altLang="zh-TW" sz="2400" b="0" i="0" u="none" strike="noStrike" kern="1200" cap="none" spc="0" normalizeH="0" baseline="0" noProof="0" dirty="0" smtClean="0">
                        <a:ln>
                          <a:noFill/>
                        </a:ln>
                        <a:solidFill>
                          <a:prstClr val="black"/>
                        </a:solidFill>
                        <a:effectLst/>
                        <a:uLnTx/>
                        <a:uFillTx/>
                        <a:latin typeface="+mn-lt"/>
                        <a:ea typeface="+mn-ea"/>
                        <a:cs typeface="+mn-cs"/>
                      </a:endParaRPr>
                    </a:p>
                  </a:txBody>
                  <a:tcPr/>
                </a:tc>
              </a:tr>
              <a:tr h="533115">
                <a:tc>
                  <a:txBody>
                    <a:bodyPr/>
                    <a:lstStyle/>
                    <a:p>
                      <a:r>
                        <a:rPr lang="en-US" sz="2400" dirty="0" smtClean="0"/>
                        <a:t>7  10/21</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black"/>
                          </a:solidFill>
                          <a:effectLst/>
                          <a:uLnTx/>
                          <a:uFillTx/>
                          <a:latin typeface="+mn-lt"/>
                          <a:ea typeface="+mn-ea"/>
                          <a:cs typeface="+mn-cs"/>
                        </a:rPr>
                        <a:t>高年級健康文本分析和教學設計</a:t>
                      </a:r>
                      <a:endParaRPr kumimoji="0" lang="en-US" altLang="zh-TW" sz="2400" b="0" i="0" u="none" strike="noStrike" kern="1200" cap="none" spc="0" normalizeH="0" baseline="0" noProof="0" dirty="0" smtClean="0">
                        <a:ln>
                          <a:noFill/>
                        </a:ln>
                        <a:solidFill>
                          <a:prstClr val="black"/>
                        </a:solidFill>
                        <a:effectLst/>
                        <a:uLnTx/>
                        <a:uFillTx/>
                        <a:latin typeface="+mn-lt"/>
                        <a:ea typeface="+mn-ea"/>
                        <a:cs typeface="+mn-cs"/>
                      </a:endParaRPr>
                    </a:p>
                  </a:txBody>
                  <a:tcPr/>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t>教學省思</a:t>
            </a:r>
            <a:endParaRPr lang="en-US" dirty="0"/>
          </a:p>
        </p:txBody>
      </p:sp>
      <p:sp>
        <p:nvSpPr>
          <p:cNvPr id="3" name="Content Placeholder 2"/>
          <p:cNvSpPr>
            <a:spLocks noGrp="1"/>
          </p:cNvSpPr>
          <p:nvPr>
            <p:ph sz="quarter" idx="1"/>
          </p:nvPr>
        </p:nvSpPr>
        <p:spPr>
          <a:xfrm>
            <a:off x="739775" y="2336800"/>
            <a:ext cx="7662864" cy="4301067"/>
          </a:xfrm>
        </p:spPr>
        <p:txBody>
          <a:bodyPr>
            <a:normAutofit lnSpcReduction="10000"/>
          </a:bodyPr>
          <a:lstStyle/>
          <a:p>
            <a:r>
              <a:rPr lang="zh-TW" altLang="en-US" sz="2800" dirty="0" smtClean="0"/>
              <a:t>關於教學時數</a:t>
            </a:r>
            <a:r>
              <a:rPr lang="en-US" altLang="zh-TW" sz="2800" dirty="0" smtClean="0"/>
              <a:t>…</a:t>
            </a:r>
          </a:p>
          <a:p>
            <a:pPr lvl="1"/>
            <a:r>
              <a:rPr lang="zh-TW" altLang="en-US" sz="2400" dirty="0" smtClean="0">
                <a:latin typeface="新細明體"/>
                <a:ea typeface="新細明體"/>
                <a:cs typeface="新細明體"/>
              </a:rPr>
              <a:t>一般自然領域每週的節數是</a:t>
            </a:r>
            <a:r>
              <a:rPr lang="en-US" sz="2400" dirty="0" smtClean="0">
                <a:latin typeface="新細明體"/>
                <a:ea typeface="新細明體"/>
                <a:cs typeface="新細明體"/>
              </a:rPr>
              <a:t>3節，本校高年級安排每週4節，因此除了基本的課程外，每個單元結束之後，可以針對課本內的文本，充分的進行閱讀理解教學。</a:t>
            </a:r>
          </a:p>
          <a:p>
            <a:pPr lvl="1"/>
            <a:r>
              <a:rPr lang="zh-TW" altLang="en-US" sz="2400" dirty="0" smtClean="0">
                <a:latin typeface="新細明體"/>
                <a:ea typeface="新細明體"/>
                <a:cs typeface="新細明體"/>
              </a:rPr>
              <a:t>通常會優先考量教學進度，調整教學內容；但基本上低年級的課文都比較短淺，所以，目前遇到「因為教學進度而省略理解策略」的情形並不多。</a:t>
            </a:r>
          </a:p>
          <a:p>
            <a:pPr lvl="1"/>
            <a:r>
              <a:rPr lang="zh-TW" altLang="en-US" sz="2400" dirty="0" smtClean="0">
                <a:latin typeface="新細明體"/>
                <a:ea typeface="新細明體"/>
                <a:cs typeface="新細明體"/>
              </a:rPr>
              <a:t>將識字教學時間縮減（把自學的責任還給學習者），策略教學其實不會讓教學進度受到影響，再說不是每一課都有融入所有理解策略。</a:t>
            </a:r>
            <a:endParaRPr lang="en-US" sz="2400" dirty="0" smtClean="0">
              <a:latin typeface="新細明體"/>
              <a:ea typeface="新細明體"/>
              <a:cs typeface="新細明體"/>
            </a:endParaRPr>
          </a:p>
          <a:p>
            <a:pPr lvl="1"/>
            <a:endParaRPr lang="zh-TW" altLang="en-US" dirty="0" smtClean="0"/>
          </a:p>
          <a:p>
            <a:pPr lvl="1"/>
            <a:endParaRPr lang="en-US" altLang="zh-TW" dirty="0"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t>教學省思</a:t>
            </a:r>
            <a:endParaRPr lang="en-US" dirty="0"/>
          </a:p>
        </p:txBody>
      </p:sp>
      <p:sp>
        <p:nvSpPr>
          <p:cNvPr id="3" name="Content Placeholder 2"/>
          <p:cNvSpPr>
            <a:spLocks noGrp="1"/>
          </p:cNvSpPr>
          <p:nvPr>
            <p:ph sz="quarter" idx="1"/>
          </p:nvPr>
        </p:nvSpPr>
        <p:spPr>
          <a:xfrm>
            <a:off x="457200" y="2404533"/>
            <a:ext cx="8229600" cy="4453467"/>
          </a:xfrm>
        </p:spPr>
        <p:txBody>
          <a:bodyPr>
            <a:normAutofit fontScale="92500" lnSpcReduction="10000"/>
          </a:bodyPr>
          <a:lstStyle/>
          <a:p>
            <a:r>
              <a:rPr lang="zh-TW" altLang="en-US" dirty="0" smtClean="0"/>
              <a:t>關於文本分析</a:t>
            </a:r>
            <a:r>
              <a:rPr lang="en-US" altLang="zh-TW" dirty="0" smtClean="0"/>
              <a:t>…</a:t>
            </a:r>
          </a:p>
          <a:p>
            <a:pPr lvl="1"/>
            <a:r>
              <a:rPr lang="zh-TW" altLang="en-US" sz="2162" dirty="0" smtClean="0">
                <a:latin typeface="新細明體"/>
                <a:ea typeface="新細明體"/>
                <a:cs typeface="新細明體"/>
              </a:rPr>
              <a:t>學生會比較看清楚事情的因果關係，也可以看出問題解決的方法 </a:t>
            </a:r>
            <a:endParaRPr lang="en-US" altLang="zh-TW" sz="2162" dirty="0" smtClean="0">
              <a:latin typeface="新細明體"/>
              <a:ea typeface="新細明體"/>
              <a:cs typeface="新細明體"/>
            </a:endParaRPr>
          </a:p>
          <a:p>
            <a:pPr lvl="1"/>
            <a:endParaRPr lang="en-US" sz="2162" dirty="0" smtClean="0">
              <a:latin typeface="新細明體"/>
              <a:ea typeface="新細明體"/>
              <a:cs typeface="新細明體"/>
            </a:endParaRPr>
          </a:p>
          <a:p>
            <a:pPr lvl="1"/>
            <a:endParaRPr lang="en-US" sz="2162" dirty="0" smtClean="0">
              <a:latin typeface="新細明體"/>
              <a:ea typeface="新細明體"/>
              <a:cs typeface="新細明體"/>
            </a:endParaRPr>
          </a:p>
          <a:p>
            <a:pPr lvl="1"/>
            <a:endParaRPr lang="en-US" sz="2162" dirty="0" smtClean="0">
              <a:latin typeface="新細明體"/>
              <a:ea typeface="新細明體"/>
              <a:cs typeface="新細明體"/>
            </a:endParaRPr>
          </a:p>
          <a:p>
            <a:pPr lvl="1"/>
            <a:endParaRPr lang="en-US" sz="2162" dirty="0" smtClean="0">
              <a:latin typeface="新細明體"/>
              <a:ea typeface="新細明體"/>
              <a:cs typeface="新細明體"/>
            </a:endParaRPr>
          </a:p>
          <a:p>
            <a:pPr lvl="1"/>
            <a:endParaRPr lang="en-US" sz="2162" dirty="0" smtClean="0">
              <a:latin typeface="新細明體"/>
              <a:ea typeface="新細明體"/>
              <a:cs typeface="新細明體"/>
            </a:endParaRPr>
          </a:p>
          <a:p>
            <a:pPr lvl="1"/>
            <a:endParaRPr lang="en-US" sz="2162" dirty="0" smtClean="0">
              <a:latin typeface="新細明體"/>
              <a:ea typeface="新細明體"/>
              <a:cs typeface="新細明體"/>
            </a:endParaRPr>
          </a:p>
          <a:p>
            <a:pPr lvl="1">
              <a:buNone/>
            </a:pPr>
            <a:endParaRPr lang="en-US" sz="2162" dirty="0" smtClean="0">
              <a:latin typeface="新細明體"/>
              <a:ea typeface="新細明體"/>
              <a:cs typeface="新細明體"/>
            </a:endParaRPr>
          </a:p>
          <a:p>
            <a:pPr lvl="1"/>
            <a:r>
              <a:rPr lang="zh-TW" altLang="en-US" sz="2162" dirty="0" smtClean="0">
                <a:latin typeface="新細明體"/>
                <a:ea typeface="新細明體"/>
                <a:cs typeface="新細明體"/>
              </a:rPr>
              <a:t>以科學文本來說，文本分析可以讓教師了解學生的背景知識和文本的概念結構之間的落差，以</a:t>
            </a:r>
            <a:r>
              <a:rPr lang="en-US" sz="2162" dirty="0" smtClean="0">
                <a:latin typeface="新細明體"/>
                <a:ea typeface="新細明體"/>
                <a:cs typeface="新細明體"/>
              </a:rPr>
              <a:t>”</a:t>
            </a:r>
            <a:r>
              <a:rPr lang="en-US" sz="2162" dirty="0" err="1" smtClean="0">
                <a:latin typeface="新細明體"/>
                <a:ea typeface="新細明體"/>
                <a:cs typeface="新細明體"/>
              </a:rPr>
              <a:t>北回歸線”這個文本來說，雖然文本很簡短，但分析後卻可以發現，學生的背景知識在閱讀時仍不足，可能造成理解困難</a:t>
            </a:r>
            <a:r>
              <a:rPr lang="en-US" sz="2162" dirty="0" smtClean="0">
                <a:latin typeface="新細明體"/>
                <a:ea typeface="新細明體"/>
                <a:cs typeface="新細明體"/>
              </a:rPr>
              <a:t>。</a:t>
            </a:r>
            <a:endParaRPr lang="zh-TW" altLang="en-US" sz="2162" dirty="0" smtClean="0">
              <a:latin typeface="新細明體"/>
              <a:ea typeface="新細明體"/>
              <a:cs typeface="新細明體"/>
            </a:endParaRPr>
          </a:p>
          <a:p>
            <a:pPr lvl="1"/>
            <a:endParaRPr lang="en-US" dirty="0"/>
          </a:p>
        </p:txBody>
      </p:sp>
      <p:grpSp>
        <p:nvGrpSpPr>
          <p:cNvPr id="68610" name="Group 2"/>
          <p:cNvGrpSpPr>
            <a:grpSpLocks/>
          </p:cNvGrpSpPr>
          <p:nvPr/>
        </p:nvGrpSpPr>
        <p:grpSpPr bwMode="auto">
          <a:xfrm>
            <a:off x="1049867" y="3558771"/>
            <a:ext cx="6603997" cy="1618141"/>
            <a:chOff x="1881" y="4488"/>
            <a:chExt cx="7560" cy="2200"/>
          </a:xfrm>
        </p:grpSpPr>
        <p:sp>
          <p:nvSpPr>
            <p:cNvPr id="68611" name="Text Box 3"/>
            <p:cNvSpPr txBox="1">
              <a:spLocks noChangeArrowheads="1"/>
            </p:cNvSpPr>
            <p:nvPr/>
          </p:nvSpPr>
          <p:spPr bwMode="auto">
            <a:xfrm>
              <a:off x="2061" y="5232"/>
              <a:ext cx="1800"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zh-TW" altLang="en-US" sz="1200" b="0" i="0" u="none" strike="noStrike" cap="none" normalizeH="0" baseline="0">
                  <a:ln>
                    <a:noFill/>
                  </a:ln>
                  <a:solidFill>
                    <a:schemeClr val="tx1"/>
                  </a:solidFill>
                  <a:effectLst/>
                  <a:latin typeface="º–∑¢≈È" charset="-120"/>
                  <a:ea typeface="º–∑¢≈È" charset="-120"/>
                </a:rPr>
                <a:t>書和玩具亂丟</a:t>
              </a:r>
              <a:endParaRPr kumimoji="0" lang="zh-TW" sz="1200" b="0" i="0" u="none" strike="noStrike" cap="none" normalizeH="0" baseline="0">
                <a:ln>
                  <a:noFill/>
                </a:ln>
                <a:solidFill>
                  <a:schemeClr val="tx1"/>
                </a:solidFill>
                <a:effectLst/>
                <a:latin typeface="º–∑¢≈È" charset="-120"/>
                <a:ea typeface="º–∑¢≈È" charset="-12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sz="1200" b="0" i="0" u="none" strike="noStrike" cap="none" normalizeH="0" baseline="0">
                <a:ln>
                  <a:noFill/>
                </a:ln>
                <a:solidFill>
                  <a:schemeClr val="tx1"/>
                </a:solidFill>
                <a:effectLst/>
                <a:latin typeface="Times New Roman" pitchFamily="-106" charset="0"/>
                <a:ea typeface="Times New Roman" pitchFamily="-106" charset="0"/>
              </a:endParaRPr>
            </a:p>
          </p:txBody>
        </p:sp>
        <p:sp>
          <p:nvSpPr>
            <p:cNvPr id="68612" name="Text Box 4"/>
            <p:cNvSpPr txBox="1">
              <a:spLocks noChangeArrowheads="1"/>
            </p:cNvSpPr>
            <p:nvPr/>
          </p:nvSpPr>
          <p:spPr bwMode="auto">
            <a:xfrm>
              <a:off x="1881" y="6148"/>
              <a:ext cx="2760"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zh-TW" altLang="en-US" sz="1200" b="0" i="0" u="none" strike="noStrike" cap="none" normalizeH="0" baseline="0">
                  <a:ln>
                    <a:noFill/>
                  </a:ln>
                  <a:solidFill>
                    <a:schemeClr val="tx1"/>
                  </a:solidFill>
                  <a:effectLst/>
                  <a:latin typeface="º–∑¢≈È" charset="-120"/>
                  <a:ea typeface="º–∑¢≈È" charset="-120"/>
                </a:rPr>
                <a:t>媽媽教他整理書和玩具</a:t>
              </a:r>
              <a:endParaRPr kumimoji="0" lang="zh-TW" sz="1200" b="0" i="0" u="none" strike="noStrike" cap="none" normalizeH="0" baseline="0">
                <a:ln>
                  <a:noFill/>
                </a:ln>
                <a:solidFill>
                  <a:schemeClr val="tx1"/>
                </a:solidFill>
                <a:effectLst/>
                <a:latin typeface="º–∑¢≈È" charset="-120"/>
                <a:ea typeface="º–∑¢≈È" charset="-12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sz="1200" b="0" i="0" u="none" strike="noStrike" cap="none" normalizeH="0" baseline="0">
                <a:ln>
                  <a:noFill/>
                </a:ln>
                <a:solidFill>
                  <a:schemeClr val="tx1"/>
                </a:solidFill>
                <a:effectLst/>
                <a:latin typeface="Times New Roman" pitchFamily="-106" charset="0"/>
                <a:ea typeface="Times New Roman" pitchFamily="-106" charset="0"/>
              </a:endParaRPr>
            </a:p>
          </p:txBody>
        </p:sp>
        <p:sp>
          <p:nvSpPr>
            <p:cNvPr id="68613" name="Text Box 5"/>
            <p:cNvSpPr txBox="1">
              <a:spLocks noChangeArrowheads="1"/>
            </p:cNvSpPr>
            <p:nvPr/>
          </p:nvSpPr>
          <p:spPr bwMode="auto">
            <a:xfrm>
              <a:off x="5841" y="5232"/>
              <a:ext cx="2700"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zh-TW" altLang="en-US" sz="1200" b="0" i="0" u="none" strike="noStrike" cap="none" normalizeH="0" baseline="0" dirty="0">
                  <a:ln>
                    <a:noFill/>
                  </a:ln>
                  <a:solidFill>
                    <a:schemeClr val="tx1"/>
                  </a:solidFill>
                  <a:effectLst/>
                  <a:latin typeface="º–∑¢≈È" charset="-120"/>
                  <a:ea typeface="º–∑¢≈È" charset="-120"/>
                </a:rPr>
                <a:t>小棋找不到課本</a:t>
              </a:r>
              <a:endParaRPr kumimoji="0" lang="zh-TW" sz="1200" b="0" i="0" u="sng" strike="noStrike" cap="none" normalizeH="0" baseline="0" dirty="0">
                <a:ln>
                  <a:noFill/>
                </a:ln>
                <a:solidFill>
                  <a:schemeClr val="tx1"/>
                </a:solidFill>
                <a:effectLst/>
                <a:latin typeface="º–∑¢≈È" charset="-120"/>
                <a:ea typeface="º–∑¢≈È" charset="-12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zh-TW" sz="1200" b="0" i="0" u="none" strike="noStrike" cap="none" normalizeH="0" baseline="0" dirty="0">
                <a:ln>
                  <a:noFill/>
                </a:ln>
                <a:solidFill>
                  <a:schemeClr val="tx1"/>
                </a:solidFill>
                <a:effectLst/>
                <a:latin typeface="º–∑¢≈È" charset="-120"/>
                <a:ea typeface="º–∑¢≈È" charset="-12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sz="1200" b="0" i="0" u="none" strike="noStrike" cap="none" normalizeH="0" baseline="0" dirty="0">
                <a:ln>
                  <a:noFill/>
                </a:ln>
                <a:solidFill>
                  <a:schemeClr val="tx1"/>
                </a:solidFill>
                <a:effectLst/>
                <a:latin typeface="Times New Roman" pitchFamily="-106" charset="0"/>
                <a:ea typeface="Times New Roman" pitchFamily="-106" charset="0"/>
              </a:endParaRPr>
            </a:p>
          </p:txBody>
        </p:sp>
        <p:sp>
          <p:nvSpPr>
            <p:cNvPr id="68614" name="Text Box 6"/>
            <p:cNvSpPr txBox="1">
              <a:spLocks noChangeArrowheads="1"/>
            </p:cNvSpPr>
            <p:nvPr/>
          </p:nvSpPr>
          <p:spPr bwMode="auto">
            <a:xfrm>
              <a:off x="5841" y="6148"/>
              <a:ext cx="2700"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zh-TW" altLang="en-US" sz="1200" b="0" i="0" u="none" strike="noStrike" cap="none" normalizeH="0" baseline="0" dirty="0">
                  <a:ln>
                    <a:noFill/>
                  </a:ln>
                  <a:solidFill>
                    <a:schemeClr val="tx1"/>
                  </a:solidFill>
                  <a:effectLst/>
                  <a:latin typeface="º–∑¢≈È" charset="-120"/>
                  <a:ea typeface="º–∑¢≈È" charset="-120"/>
                </a:rPr>
                <a:t>找到課本、房間整齊</a:t>
              </a:r>
              <a:endParaRPr kumimoji="0" lang="zh-TW" sz="1200" b="0" i="0" u="sng" strike="noStrike" cap="none" normalizeH="0" baseline="0" dirty="0">
                <a:ln>
                  <a:noFill/>
                </a:ln>
                <a:solidFill>
                  <a:schemeClr val="tx1"/>
                </a:solidFill>
                <a:effectLst/>
                <a:latin typeface="º–∑¢≈È" charset="-120"/>
                <a:ea typeface="º–∑¢≈È" charset="-12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zh-TW" sz="1200" b="0" i="0" u="none" strike="noStrike" cap="none" normalizeH="0" baseline="0" dirty="0">
                <a:ln>
                  <a:noFill/>
                </a:ln>
                <a:solidFill>
                  <a:schemeClr val="tx1"/>
                </a:solidFill>
                <a:effectLst/>
                <a:latin typeface="º–∑¢≈È" charset="-120"/>
                <a:ea typeface="º–∑¢≈È" charset="-12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sz="1200" b="0" i="0" u="none" strike="noStrike" cap="none" normalizeH="0" baseline="0" dirty="0">
                <a:ln>
                  <a:noFill/>
                </a:ln>
                <a:solidFill>
                  <a:schemeClr val="tx1"/>
                </a:solidFill>
                <a:effectLst/>
                <a:latin typeface="Times New Roman" pitchFamily="-106" charset="0"/>
                <a:ea typeface="Times New Roman" pitchFamily="-106" charset="0"/>
              </a:endParaRPr>
            </a:p>
          </p:txBody>
        </p:sp>
        <p:sp>
          <p:nvSpPr>
            <p:cNvPr id="68615" name="Line 7"/>
            <p:cNvSpPr>
              <a:spLocks noChangeShapeType="1"/>
            </p:cNvSpPr>
            <p:nvPr/>
          </p:nvSpPr>
          <p:spPr bwMode="auto">
            <a:xfrm>
              <a:off x="4041" y="5600"/>
              <a:ext cx="1620" cy="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68616" name="Line 8"/>
            <p:cNvSpPr>
              <a:spLocks noChangeShapeType="1"/>
            </p:cNvSpPr>
            <p:nvPr/>
          </p:nvSpPr>
          <p:spPr bwMode="auto">
            <a:xfrm>
              <a:off x="4761" y="6336"/>
              <a:ext cx="900" cy="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68617" name="Text Box 9"/>
            <p:cNvSpPr txBox="1">
              <a:spLocks noChangeArrowheads="1"/>
            </p:cNvSpPr>
            <p:nvPr/>
          </p:nvSpPr>
          <p:spPr bwMode="auto">
            <a:xfrm>
              <a:off x="2799" y="4488"/>
              <a:ext cx="1620"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a:ln>
                    <a:noFill/>
                  </a:ln>
                  <a:solidFill>
                    <a:schemeClr val="tx1"/>
                  </a:solidFill>
                  <a:effectLst/>
                  <a:latin typeface="º–∑¢≈È" charset="-120"/>
                  <a:ea typeface="º–∑¢≈È" charset="-120"/>
                </a:rPr>
                <a:t>我會自己做</a:t>
              </a:r>
              <a:endParaRPr kumimoji="0" lang="zh-TW" sz="1200" b="0" i="0" u="none" strike="noStrike" cap="none" normalizeH="0" baseline="0">
                <a:ln>
                  <a:noFill/>
                </a:ln>
                <a:solidFill>
                  <a:schemeClr val="tx1"/>
                </a:solidFill>
                <a:effectLst/>
                <a:latin typeface="Times New Roman" pitchFamily="-106" charset="0"/>
                <a:ea typeface="Times New Roman" pitchFamily="-106" charset="0"/>
              </a:endParaRPr>
            </a:p>
          </p:txBody>
        </p:sp>
        <p:sp>
          <p:nvSpPr>
            <p:cNvPr id="68618" name="Line 10"/>
            <p:cNvSpPr>
              <a:spLocks noChangeShapeType="1"/>
            </p:cNvSpPr>
            <p:nvPr/>
          </p:nvSpPr>
          <p:spPr bwMode="auto">
            <a:xfrm>
              <a:off x="8541" y="6524"/>
              <a:ext cx="9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619" name="Line 11"/>
            <p:cNvSpPr>
              <a:spLocks noChangeShapeType="1"/>
            </p:cNvSpPr>
            <p:nvPr/>
          </p:nvSpPr>
          <p:spPr bwMode="auto">
            <a:xfrm flipV="1">
              <a:off x="9441" y="4676"/>
              <a:ext cx="0" cy="180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620" name="Line 12"/>
            <p:cNvSpPr>
              <a:spLocks noChangeShapeType="1"/>
            </p:cNvSpPr>
            <p:nvPr/>
          </p:nvSpPr>
          <p:spPr bwMode="auto">
            <a:xfrm flipH="1">
              <a:off x="4581" y="4676"/>
              <a:ext cx="4860" cy="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68621" name="Line 13"/>
            <p:cNvSpPr>
              <a:spLocks noChangeShapeType="1"/>
            </p:cNvSpPr>
            <p:nvPr/>
          </p:nvSpPr>
          <p:spPr bwMode="auto">
            <a:xfrm>
              <a:off x="2961" y="5695"/>
              <a:ext cx="0" cy="36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t>教學省思</a:t>
            </a:r>
            <a:endParaRPr lang="en-US" dirty="0"/>
          </a:p>
        </p:txBody>
      </p:sp>
      <p:sp>
        <p:nvSpPr>
          <p:cNvPr id="3" name="Content Placeholder 2"/>
          <p:cNvSpPr>
            <a:spLocks noGrp="1"/>
          </p:cNvSpPr>
          <p:nvPr>
            <p:ph sz="quarter" idx="1"/>
          </p:nvPr>
        </p:nvSpPr>
        <p:spPr>
          <a:xfrm>
            <a:off x="739775" y="2370667"/>
            <a:ext cx="7662864" cy="4250265"/>
          </a:xfrm>
        </p:spPr>
        <p:txBody>
          <a:bodyPr>
            <a:normAutofit lnSpcReduction="10000"/>
          </a:bodyPr>
          <a:lstStyle/>
          <a:p>
            <a:r>
              <a:rPr lang="zh-TW" altLang="en-US" dirty="0" smtClean="0">
                <a:latin typeface="新細明體"/>
                <a:ea typeface="新細明體"/>
                <a:cs typeface="新細明體"/>
              </a:rPr>
              <a:t>學生的反應</a:t>
            </a:r>
            <a:endParaRPr lang="en-US" altLang="zh-TW" dirty="0" smtClean="0">
              <a:latin typeface="新細明體"/>
              <a:ea typeface="新細明體"/>
              <a:cs typeface="新細明體"/>
            </a:endParaRPr>
          </a:p>
          <a:p>
            <a:pPr lvl="1"/>
            <a:r>
              <a:rPr lang="zh-TW" altLang="en-US" sz="2400" dirty="0" smtClean="0">
                <a:latin typeface="新細明體"/>
                <a:ea typeface="新細明體"/>
                <a:cs typeface="新細明體"/>
              </a:rPr>
              <a:t>學習動機：原本學生對於科學文本是排斥的，經觀察發現可能的原因在於看不懂文章。經教學後，部分學生已經不再全然排斥閱讀科學文本。</a:t>
            </a:r>
          </a:p>
          <a:p>
            <a:pPr lvl="1"/>
            <a:r>
              <a:rPr lang="zh-TW" altLang="en-US" sz="2400" dirty="0" smtClean="0">
                <a:latin typeface="新細明體"/>
                <a:ea typeface="新細明體"/>
                <a:cs typeface="新細明體"/>
              </a:rPr>
              <a:t>理解能力上的提升：基本上一年級剛入學的孩子，並未學習過任何的理解策略，他們所不同的在於閱讀的經驗與閱讀的流暢度，有良好閱讀習慣的孩子，理解力自然佳，反之亦然；值得欣慰的是，雖然閱讀能力不同，但若授以理解策略的教學</a:t>
            </a:r>
            <a:r>
              <a:rPr lang="en-US" sz="2400" dirty="0" smtClean="0">
                <a:latin typeface="新細明體"/>
                <a:ea typeface="新細明體"/>
                <a:cs typeface="新細明體"/>
              </a:rPr>
              <a:t>(</a:t>
            </a:r>
            <a:r>
              <a:rPr lang="en-US" sz="2400" dirty="0" err="1" smtClean="0">
                <a:latin typeface="新細明體"/>
                <a:ea typeface="新細明體"/>
                <a:cs typeface="新細明體"/>
              </a:rPr>
              <a:t>例如:指稱詞、課文結構、提問)，都能有和以往的自己相較之下，較優的表現</a:t>
            </a:r>
            <a:r>
              <a:rPr lang="en-US" sz="2400" dirty="0" smtClean="0">
                <a:latin typeface="新細明體"/>
                <a:ea typeface="新細明體"/>
                <a:cs typeface="新細明體"/>
              </a:rPr>
              <a:t>。</a:t>
            </a:r>
            <a:endParaRPr lang="zh-TW" altLang="en-US" sz="2400" dirty="0" smtClean="0">
              <a:latin typeface="新細明體"/>
              <a:ea typeface="新細明體"/>
              <a:cs typeface="新細明體"/>
            </a:endParaRPr>
          </a:p>
          <a:p>
            <a:pPr lvl="1"/>
            <a:endParaRPr lang="en-US" dirty="0">
              <a:latin typeface="新細明體"/>
              <a:ea typeface="新細明體"/>
              <a:cs typeface="新細明體"/>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t>教學省思</a:t>
            </a:r>
            <a:endParaRPr lang="en-US" dirty="0"/>
          </a:p>
        </p:txBody>
      </p:sp>
      <p:sp>
        <p:nvSpPr>
          <p:cNvPr id="3" name="Content Placeholder 2"/>
          <p:cNvSpPr>
            <a:spLocks noGrp="1"/>
          </p:cNvSpPr>
          <p:nvPr>
            <p:ph sz="quarter" idx="1"/>
          </p:nvPr>
        </p:nvSpPr>
        <p:spPr>
          <a:xfrm>
            <a:off x="457200" y="2506134"/>
            <a:ext cx="8229600" cy="4080934"/>
          </a:xfrm>
        </p:spPr>
        <p:txBody>
          <a:bodyPr>
            <a:noAutofit/>
          </a:bodyPr>
          <a:lstStyle/>
          <a:p>
            <a:r>
              <a:rPr lang="zh-TW" altLang="en-US" sz="2400" dirty="0" smtClean="0">
                <a:latin typeface="新細明體"/>
                <a:ea typeface="新細明體"/>
                <a:cs typeface="新細明體"/>
              </a:rPr>
              <a:t>學生反應</a:t>
            </a:r>
            <a:endParaRPr lang="en-US" altLang="zh-TW" sz="2400" dirty="0" smtClean="0">
              <a:latin typeface="新細明體"/>
              <a:ea typeface="新細明體"/>
              <a:cs typeface="新細明體"/>
            </a:endParaRPr>
          </a:p>
          <a:p>
            <a:pPr lvl="1"/>
            <a:r>
              <a:rPr lang="zh-TW" altLang="en-US" sz="2400" dirty="0" smtClean="0">
                <a:latin typeface="新細明體"/>
                <a:ea typeface="新細明體"/>
                <a:cs typeface="新細明體"/>
              </a:rPr>
              <a:t>通常學生在閱讀科學文本時，會從字面上尋找大意，沒能確實掌握到以上三個層面，造成似懂非懂的把定義拿來當成文章大意，或者更糟糕的把例子當成定義，或者僅擷取部分科學原理解釋來當作整篇文章的大意。</a:t>
            </a:r>
            <a:endParaRPr lang="en-US" altLang="zh-TW" sz="2400" dirty="0" smtClean="0">
              <a:latin typeface="新細明體"/>
              <a:ea typeface="新細明體"/>
              <a:cs typeface="新細明體"/>
            </a:endParaRPr>
          </a:p>
          <a:p>
            <a:pPr lvl="1"/>
            <a:r>
              <a:rPr lang="zh-TW" altLang="en-US" sz="2400" dirty="0" smtClean="0">
                <a:latin typeface="新細明體"/>
                <a:ea typeface="新細明體"/>
                <a:cs typeface="新細明體"/>
              </a:rPr>
              <a:t>我認為學生如果對某科學概念有所理解，他就能夠以口語化的文字或語言來對他所理解的部分作陳述；因此在試卷的命題上，我儘可能避免出現科學定義的敘述，而是透過比較口語化的敘述命題來檢視學生是否真正理解，而命題上也會找一些生活上的狀況題來檢視學生的理解狀況。</a:t>
            </a:r>
          </a:p>
          <a:p>
            <a:pPr lvl="1"/>
            <a:endParaRPr lang="zh-TW" altLang="en-US" sz="2400" dirty="0" smtClean="0">
              <a:latin typeface="新細明體"/>
              <a:ea typeface="新細明體"/>
              <a:cs typeface="新細明體"/>
            </a:endParaRPr>
          </a:p>
          <a:p>
            <a:pPr lvl="1"/>
            <a:endParaRPr lang="en-US" sz="2400" dirty="0">
              <a:latin typeface="新細明體"/>
              <a:ea typeface="新細明體"/>
              <a:cs typeface="新細明體"/>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p:txBody>
          <a:bodyPr/>
          <a:lstStyle/>
          <a:p>
            <a:endParaRPr kumimoji="1" lang="zh-TW" altLang="en-US"/>
          </a:p>
        </p:txBody>
      </p:sp>
      <p:sp>
        <p:nvSpPr>
          <p:cNvPr id="2" name="標題 1"/>
          <p:cNvSpPr>
            <a:spLocks noGrp="1"/>
          </p:cNvSpPr>
          <p:nvPr>
            <p:ph type="title"/>
          </p:nvPr>
        </p:nvSpPr>
        <p:spPr/>
        <p:txBody>
          <a:bodyPr/>
          <a:lstStyle/>
          <a:p>
            <a:endParaRPr kumimoji="1" lang="zh-TW" altLang="en-US"/>
          </a:p>
        </p:txBody>
      </p:sp>
      <p:sp>
        <p:nvSpPr>
          <p:cNvPr id="11" name="TextBox 10"/>
          <p:cNvSpPr txBox="1"/>
          <p:nvPr/>
        </p:nvSpPr>
        <p:spPr>
          <a:xfrm>
            <a:off x="501582" y="2910791"/>
            <a:ext cx="8334570" cy="2354491"/>
          </a:xfrm>
          <a:prstGeom prst="rect">
            <a:avLst/>
          </a:prstGeom>
          <a:noFill/>
        </p:spPr>
        <p:txBody>
          <a:bodyPr wrap="square" rtlCol="0">
            <a:spAutoFit/>
          </a:bodyPr>
          <a:lstStyle/>
          <a:p>
            <a:pPr algn="ctr"/>
            <a:r>
              <a:rPr lang="zh-TW" altLang="en-US" sz="4900" dirty="0" smtClean="0">
                <a:solidFill>
                  <a:schemeClr val="accent1">
                    <a:lumMod val="75000"/>
                  </a:schemeClr>
                </a:solidFill>
                <a:latin typeface="標楷體"/>
                <a:ea typeface="標楷體"/>
                <a:cs typeface="標楷體"/>
              </a:rPr>
              <a:t>閱讀的核心就是思考；</a:t>
            </a:r>
            <a:endParaRPr lang="en-US" altLang="zh-TW" sz="4900" dirty="0" smtClean="0">
              <a:solidFill>
                <a:schemeClr val="accent1">
                  <a:lumMod val="75000"/>
                </a:schemeClr>
              </a:solidFill>
              <a:latin typeface="標楷體"/>
              <a:ea typeface="標楷體"/>
              <a:cs typeface="標楷體"/>
            </a:endParaRPr>
          </a:p>
          <a:p>
            <a:pPr algn="ctr"/>
            <a:r>
              <a:rPr lang="zh-TW" altLang="en-US" sz="4900" smtClean="0">
                <a:solidFill>
                  <a:schemeClr val="accent1">
                    <a:lumMod val="75000"/>
                  </a:schemeClr>
                </a:solidFill>
                <a:latin typeface="標楷體"/>
                <a:ea typeface="標楷體"/>
                <a:cs typeface="標楷體"/>
              </a:rPr>
              <a:t>思考的核心是經世致用！</a:t>
            </a:r>
            <a:endParaRPr lang="en-US" sz="4900" smtClean="0">
              <a:solidFill>
                <a:schemeClr val="accent1">
                  <a:lumMod val="75000"/>
                </a:schemeClr>
              </a:solidFill>
              <a:latin typeface="標楷體"/>
              <a:ea typeface="標楷體"/>
              <a:cs typeface="標楷體"/>
            </a:endParaRPr>
          </a:p>
          <a:p>
            <a:pPr algn="ctr"/>
            <a:endParaRPr lang="en-US" sz="4900" dirty="0"/>
          </a:p>
        </p:txBody>
      </p:sp>
    </p:spTree>
    <p:extLst>
      <p:ext uri="{BB962C8B-B14F-4D97-AF65-F5344CB8AC3E}">
        <p14:creationId xmlns:p14="http://schemas.microsoft.com/office/powerpoint/2010/main" val="30137116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87"/>
          <p:cNvSpPr>
            <a:spLocks noGrp="1"/>
          </p:cNvSpPr>
          <p:nvPr>
            <p:ph type="title"/>
          </p:nvPr>
        </p:nvSpPr>
        <p:spPr>
          <a:xfrm>
            <a:off x="323850" y="115888"/>
            <a:ext cx="7772400" cy="561975"/>
          </a:xfrm>
        </p:spPr>
        <p:txBody>
          <a:bodyPr/>
          <a:lstStyle/>
          <a:p>
            <a:r>
              <a:rPr lang="zh-TW" altLang="en-US" sz="3000">
                <a:solidFill>
                  <a:srgbClr val="C00000"/>
                </a:solidFill>
                <a:latin typeface="標楷體" pitchFamily="1" charset="-120"/>
                <a:ea typeface="標楷體" pitchFamily="1" charset="-120"/>
                <a:cs typeface="標楷體" pitchFamily="1" charset="-120"/>
              </a:rPr>
              <a:t>閱讀理解策略</a:t>
            </a:r>
          </a:p>
        </p:txBody>
      </p:sp>
      <p:graphicFrame>
        <p:nvGraphicFramePr>
          <p:cNvPr id="437944" name="Group 696"/>
          <p:cNvGraphicFramePr>
            <a:graphicFrameLocks noGrp="1"/>
          </p:cNvGraphicFramePr>
          <p:nvPr>
            <p:ph type="tbl" idx="1"/>
          </p:nvPr>
        </p:nvGraphicFramePr>
        <p:xfrm>
          <a:off x="395288" y="692150"/>
          <a:ext cx="8353425" cy="5888044"/>
        </p:xfrm>
        <a:graphic>
          <a:graphicData uri="http://schemas.openxmlformats.org/drawingml/2006/table">
            <a:tbl>
              <a:tblPr/>
              <a:tblGrid>
                <a:gridCol w="625475"/>
                <a:gridCol w="2754312"/>
                <a:gridCol w="827088"/>
                <a:gridCol w="831850"/>
                <a:gridCol w="827087"/>
                <a:gridCol w="828675"/>
                <a:gridCol w="828675"/>
                <a:gridCol w="830263"/>
              </a:tblGrid>
              <a:tr h="268288">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1" i="0" u="none" strike="noStrike" cap="none" normalizeH="0" baseline="0">
                          <a:ln>
                            <a:noFill/>
                          </a:ln>
                          <a:solidFill>
                            <a:srgbClr val="000000"/>
                          </a:solidFill>
                          <a:effectLst/>
                          <a:latin typeface="標楷體" charset="-120"/>
                          <a:ea typeface="新細明體" charset="-120"/>
                          <a:cs typeface="新細明體" charset="-120"/>
                        </a:rPr>
                        <a:t>項目</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1" i="0" u="none" strike="noStrike" cap="none" normalizeH="0" baseline="0">
                          <a:ln>
                            <a:noFill/>
                          </a:ln>
                          <a:solidFill>
                            <a:srgbClr val="000000"/>
                          </a:solidFill>
                          <a:effectLst/>
                          <a:latin typeface="標楷體" charset="-120"/>
                          <a:ea typeface="新細明體" charset="-120"/>
                          <a:cs typeface="新細明體" charset="-120"/>
                        </a:rPr>
                        <a:t>成分</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1" i="0" u="none" strike="noStrike" cap="none" normalizeH="0" baseline="0">
                          <a:ln>
                            <a:noFill/>
                          </a:ln>
                          <a:solidFill>
                            <a:srgbClr val="000000"/>
                          </a:solidFill>
                          <a:effectLst/>
                          <a:latin typeface="標楷體" charset="-120"/>
                          <a:ea typeface="新細明體" charset="-120"/>
                          <a:cs typeface="新細明體" charset="-120"/>
                        </a:rPr>
                        <a:t>一年級</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1" i="0" u="none" strike="noStrike" cap="none" normalizeH="0" baseline="0">
                          <a:ln>
                            <a:noFill/>
                          </a:ln>
                          <a:solidFill>
                            <a:srgbClr val="000000"/>
                          </a:solidFill>
                          <a:effectLst/>
                          <a:latin typeface="標楷體" charset="-120"/>
                          <a:ea typeface="新細明體" charset="-120"/>
                          <a:cs typeface="新細明體" charset="-120"/>
                        </a:rPr>
                        <a:t>二年級</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1" i="0" u="none" strike="noStrike" cap="none" normalizeH="0" baseline="0">
                          <a:ln>
                            <a:noFill/>
                          </a:ln>
                          <a:solidFill>
                            <a:srgbClr val="000000"/>
                          </a:solidFill>
                          <a:effectLst/>
                          <a:latin typeface="標楷體" charset="-120"/>
                          <a:ea typeface="新細明體" charset="-120"/>
                          <a:cs typeface="新細明體" charset="-120"/>
                        </a:rPr>
                        <a:t>三年級</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1" i="0" u="none" strike="noStrike" cap="none" normalizeH="0" baseline="0">
                          <a:ln>
                            <a:noFill/>
                          </a:ln>
                          <a:solidFill>
                            <a:srgbClr val="000000"/>
                          </a:solidFill>
                          <a:effectLst/>
                          <a:latin typeface="標楷體" charset="-120"/>
                          <a:ea typeface="新細明體" charset="-120"/>
                          <a:cs typeface="新細明體" charset="-120"/>
                        </a:rPr>
                        <a:t>四年級</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1" i="0" u="none" strike="noStrike" cap="none" normalizeH="0" baseline="0">
                          <a:ln>
                            <a:noFill/>
                          </a:ln>
                          <a:solidFill>
                            <a:srgbClr val="000000"/>
                          </a:solidFill>
                          <a:effectLst/>
                          <a:latin typeface="標楷體" charset="-120"/>
                          <a:ea typeface="新細明體" charset="-120"/>
                          <a:cs typeface="新細明體" charset="-120"/>
                        </a:rPr>
                        <a:t>五年級</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1" i="0" u="none" strike="noStrike" cap="none" normalizeH="0" baseline="0">
                          <a:ln>
                            <a:noFill/>
                          </a:ln>
                          <a:solidFill>
                            <a:srgbClr val="000000"/>
                          </a:solidFill>
                          <a:effectLst/>
                          <a:latin typeface="標楷體" charset="-120"/>
                          <a:ea typeface="新細明體" charset="-120"/>
                          <a:cs typeface="新細明體" charset="-120"/>
                        </a:rPr>
                        <a:t>六年級</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68313">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1" i="0" u="none" strike="noStrike" cap="none" normalizeH="0" baseline="0">
                          <a:ln>
                            <a:noFill/>
                          </a:ln>
                          <a:solidFill>
                            <a:srgbClr val="000000"/>
                          </a:solidFill>
                          <a:effectLst/>
                          <a:latin typeface="標楷體" charset="-120"/>
                          <a:ea typeface="新細明體" charset="-120"/>
                          <a:cs typeface="新細明體" charset="-120"/>
                        </a:rPr>
                        <a:t>預測</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r>
              <a:tr h="468313">
                <a:tc rowSpan="3">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1" i="0" u="none" strike="noStrike" cap="none" normalizeH="0" baseline="0">
                          <a:ln>
                            <a:noFill/>
                          </a:ln>
                          <a:solidFill>
                            <a:srgbClr val="000000"/>
                          </a:solidFill>
                          <a:effectLst/>
                          <a:latin typeface="標楷體" charset="-120"/>
                          <a:ea typeface="新細明體" charset="-120"/>
                          <a:cs typeface="新細明體" charset="-120"/>
                        </a:rPr>
                        <a:t>摘要</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l"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重述故事重點</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68313">
                <a:tc vMerge="1">
                  <a:txBody>
                    <a:bodyPr/>
                    <a:lstStyle/>
                    <a:p>
                      <a:endParaRPr lang="en-US"/>
                    </a:p>
                  </a:txBody>
                  <a:tcPr/>
                </a:tc>
                <a:tc>
                  <a:txBody>
                    <a:bodyPr/>
                    <a:lstStyle/>
                    <a:p>
                      <a:pPr marL="273050" marR="0" lvl="0" indent="-273050" algn="l"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chemeClr val="tx1"/>
                          </a:solidFill>
                          <a:effectLst/>
                          <a:latin typeface="標楷體" charset="-120"/>
                          <a:ea typeface="新細明體" charset="-120"/>
                          <a:cs typeface="新細明體" charset="-120"/>
                        </a:rPr>
                        <a:t>刪除</a:t>
                      </a:r>
                      <a:r>
                        <a:rPr kumimoji="1" lang="en-US" altLang="zh-TW" sz="1400" b="0" i="0" u="none" strike="noStrike" cap="none" normalizeH="0" baseline="0">
                          <a:ln>
                            <a:noFill/>
                          </a:ln>
                          <a:solidFill>
                            <a:schemeClr val="tx1"/>
                          </a:solidFill>
                          <a:effectLst/>
                          <a:latin typeface="Times New Roman" charset="0"/>
                          <a:ea typeface="新細明體" charset="-120"/>
                          <a:cs typeface="新細明體" charset="-120"/>
                        </a:rPr>
                        <a:t>/</a:t>
                      </a:r>
                      <a:r>
                        <a:rPr kumimoji="1" lang="zh-TW" altLang="en-US" sz="1400" b="0" i="0" u="none" strike="noStrike" cap="none" normalizeH="0" baseline="0">
                          <a:ln>
                            <a:noFill/>
                          </a:ln>
                          <a:solidFill>
                            <a:schemeClr val="tx1"/>
                          </a:solidFill>
                          <a:effectLst/>
                          <a:latin typeface="標楷體" charset="-120"/>
                          <a:ea typeface="新細明體" charset="-120"/>
                          <a:cs typeface="新細明體" charset="-120"/>
                        </a:rPr>
                        <a:t>歸納</a:t>
                      </a:r>
                      <a:r>
                        <a:rPr kumimoji="1" lang="en-US" altLang="zh-TW" sz="1400" b="0" i="0" u="none" strike="noStrike" cap="none" normalizeH="0" baseline="0">
                          <a:ln>
                            <a:noFill/>
                          </a:ln>
                          <a:solidFill>
                            <a:schemeClr val="tx1"/>
                          </a:solidFill>
                          <a:effectLst/>
                          <a:latin typeface="Times New Roman" charset="0"/>
                          <a:ea typeface="新細明體" charset="-120"/>
                          <a:cs typeface="新細明體" charset="-120"/>
                        </a:rPr>
                        <a:t>/</a:t>
                      </a:r>
                      <a:r>
                        <a:rPr kumimoji="1" lang="zh-TW" altLang="en-US" sz="1400" b="0" i="0" u="none" strike="noStrike" cap="none" normalizeH="0" baseline="0">
                          <a:ln>
                            <a:noFill/>
                          </a:ln>
                          <a:solidFill>
                            <a:schemeClr val="tx1"/>
                          </a:solidFill>
                          <a:effectLst/>
                          <a:latin typeface="標楷體" charset="-120"/>
                          <a:ea typeface="新細明體" charset="-120"/>
                          <a:cs typeface="新細明體" charset="-120"/>
                        </a:rPr>
                        <a:t>找出主題句</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468313">
                <a:tc vMerge="1">
                  <a:txBody>
                    <a:bodyPr/>
                    <a:lstStyle/>
                    <a:p>
                      <a:endParaRPr lang="en-US"/>
                    </a:p>
                  </a:txBody>
                  <a:tcPr/>
                </a:tc>
                <a:tc>
                  <a:txBody>
                    <a:bodyPr/>
                    <a:lstStyle/>
                    <a:p>
                      <a:pPr marL="273050" marR="0" lvl="0" indent="-273050" algn="l"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以文章結構進行摘要</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468313">
                <a:tc rowSpan="5">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1" i="0" u="none" strike="noStrike" cap="none" normalizeH="0" baseline="0">
                          <a:ln>
                            <a:noFill/>
                          </a:ln>
                          <a:solidFill>
                            <a:srgbClr val="000000"/>
                          </a:solidFill>
                          <a:effectLst/>
                          <a:latin typeface="標楷體" charset="-120"/>
                          <a:ea typeface="新細明體" charset="-120"/>
                          <a:cs typeface="新細明體" charset="-120"/>
                        </a:rPr>
                        <a:t>推論</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l"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連結線索（指示代名詞</a:t>
                      </a:r>
                      <a:r>
                        <a:rPr kumimoji="1" lang="en-US" altLang="zh-TW" sz="1400" b="0" i="0" u="none" strike="noStrike" cap="none" normalizeH="0" baseline="0">
                          <a:ln>
                            <a:noFill/>
                          </a:ln>
                          <a:solidFill>
                            <a:srgbClr val="000000"/>
                          </a:solidFill>
                          <a:effectLst/>
                          <a:latin typeface="Times New Roman" charset="0"/>
                          <a:ea typeface="新細明體" charset="-120"/>
                          <a:cs typeface="新細明體" charset="-120"/>
                        </a:rPr>
                        <a:t>/</a:t>
                      </a: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轉折詞）</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1400" b="0" i="0" u="none" strike="noStrike" cap="none" normalizeH="0" baseline="0">
                        <a:ln>
                          <a:noFill/>
                        </a:ln>
                        <a:solidFill>
                          <a:schemeClr val="tx1"/>
                        </a:solidFill>
                        <a:effectLst/>
                        <a:latin typeface="Calibri" charset="0"/>
                        <a:ea typeface="標楷體" charset="-120"/>
                        <a:cs typeface="Times New Roman" charset="0"/>
                      </a:endParaRPr>
                    </a:p>
                    <a:p>
                      <a:pPr marL="273050" marR="0" lvl="0" indent="-273050" algn="ctr" defTabSz="914400" rtl="0" eaLnBrk="0" fontAlgn="base" latinLnBrk="0" hangingPunct="0">
                        <a:lnSpc>
                          <a:spcPct val="80000"/>
                        </a:lnSpc>
                        <a:spcBef>
                          <a:spcPct val="0"/>
                        </a:spcBef>
                        <a:spcAft>
                          <a:spcPct val="0"/>
                        </a:spcAft>
                        <a:buClrTx/>
                        <a:buSzTx/>
                        <a:buFontTx/>
                        <a:buNone/>
                        <a:tabLst/>
                      </a:pPr>
                      <a:r>
                        <a:rPr kumimoji="1" lang="zh-TW" altLang="en-US" sz="1000" b="0" i="0" u="none" strike="noStrike" cap="none" normalizeH="0" baseline="0">
                          <a:ln>
                            <a:noFill/>
                          </a:ln>
                          <a:solidFill>
                            <a:srgbClr val="000000"/>
                          </a:solidFill>
                          <a:effectLst/>
                          <a:latin typeface="標楷體" charset="-120"/>
                          <a:ea typeface="新細明體" charset="-120"/>
                          <a:cs typeface="新細明體" charset="-120"/>
                        </a:rPr>
                        <a:t>（指）</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1400" b="0" i="0" u="none" strike="noStrike" cap="none" normalizeH="0" baseline="0">
                        <a:ln>
                          <a:noFill/>
                        </a:ln>
                        <a:solidFill>
                          <a:schemeClr val="tx1"/>
                        </a:solidFill>
                        <a:effectLst/>
                        <a:latin typeface="Calibri" charset="0"/>
                        <a:ea typeface="標楷體" charset="-120"/>
                        <a:cs typeface="Times New Roman" charset="0"/>
                      </a:endParaRPr>
                    </a:p>
                    <a:p>
                      <a:pPr marL="273050" marR="0" lvl="0" indent="-273050" algn="ctr" defTabSz="914400" rtl="0" eaLnBrk="0" fontAlgn="base" latinLnBrk="0" hangingPunct="0">
                        <a:lnSpc>
                          <a:spcPct val="80000"/>
                        </a:lnSpc>
                        <a:spcBef>
                          <a:spcPct val="0"/>
                        </a:spcBef>
                        <a:spcAft>
                          <a:spcPct val="0"/>
                        </a:spcAft>
                        <a:buClrTx/>
                        <a:buSzTx/>
                        <a:buFontTx/>
                        <a:buNone/>
                        <a:tabLst/>
                      </a:pPr>
                      <a:r>
                        <a:rPr kumimoji="1" lang="zh-TW" altLang="en-US" sz="1000" b="0" i="0" u="none" strike="noStrike" cap="none" normalizeH="0" baseline="0">
                          <a:ln>
                            <a:noFill/>
                          </a:ln>
                          <a:solidFill>
                            <a:srgbClr val="000000"/>
                          </a:solidFill>
                          <a:effectLst/>
                          <a:latin typeface="標楷體" charset="-120"/>
                          <a:ea typeface="新細明體" charset="-120"/>
                          <a:cs typeface="新細明體" charset="-120"/>
                        </a:rPr>
                        <a:t>（指）</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1400" b="0" i="0" u="none" strike="noStrike" cap="none" normalizeH="0" baseline="0">
                        <a:ln>
                          <a:noFill/>
                        </a:ln>
                        <a:solidFill>
                          <a:schemeClr val="tx1"/>
                        </a:solidFill>
                        <a:effectLst/>
                        <a:latin typeface="Calibri" charset="0"/>
                        <a:ea typeface="標楷體" charset="-120"/>
                        <a:cs typeface="Times New Roman" charset="0"/>
                      </a:endParaRPr>
                    </a:p>
                    <a:p>
                      <a:pPr marL="273050" marR="0" lvl="0" indent="-273050" algn="ctr" defTabSz="914400" rtl="0" eaLnBrk="0" fontAlgn="base" latinLnBrk="0" hangingPunct="0">
                        <a:lnSpc>
                          <a:spcPct val="80000"/>
                        </a:lnSpc>
                        <a:spcBef>
                          <a:spcPct val="0"/>
                        </a:spcBef>
                        <a:spcAft>
                          <a:spcPct val="0"/>
                        </a:spcAft>
                        <a:buClrTx/>
                        <a:buSzTx/>
                        <a:buFontTx/>
                        <a:buNone/>
                        <a:tabLst/>
                      </a:pPr>
                      <a:r>
                        <a:rPr kumimoji="1" lang="zh-TW" altLang="en-US" sz="1000" b="0" i="0" u="none" strike="noStrike" cap="none" normalizeH="0" baseline="0">
                          <a:ln>
                            <a:noFill/>
                          </a:ln>
                          <a:solidFill>
                            <a:srgbClr val="000000"/>
                          </a:solidFill>
                          <a:effectLst/>
                          <a:latin typeface="標楷體" charset="-120"/>
                          <a:ea typeface="新細明體" charset="-120"/>
                          <a:cs typeface="新細明體" charset="-120"/>
                        </a:rPr>
                        <a:t>（轉）</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r>
              <a:tr h="468313">
                <a:tc vMerge="1">
                  <a:txBody>
                    <a:bodyPr/>
                    <a:lstStyle/>
                    <a:p>
                      <a:endParaRPr lang="en-US"/>
                    </a:p>
                  </a:txBody>
                  <a:tcPr/>
                </a:tc>
                <a:tc>
                  <a:txBody>
                    <a:bodyPr/>
                    <a:lstStyle/>
                    <a:p>
                      <a:pPr marL="273050" marR="0" lvl="0" indent="-273050" algn="l"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連結文本的因果關係</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r>
              <a:tr h="468313">
                <a:tc vMerge="1">
                  <a:txBody>
                    <a:bodyPr/>
                    <a:lstStyle/>
                    <a:p>
                      <a:endParaRPr lang="en-US"/>
                    </a:p>
                  </a:txBody>
                  <a:tcPr/>
                </a:tc>
                <a:tc>
                  <a:txBody>
                    <a:bodyPr/>
                    <a:lstStyle/>
                    <a:p>
                      <a:pPr marL="273050" marR="0" lvl="0" indent="-273050" algn="l"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由上下文推測詞意</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1400" b="0" i="0" u="none" strike="noStrike" cap="none" normalizeH="0" baseline="0">
                        <a:ln>
                          <a:noFill/>
                        </a:ln>
                        <a:solidFill>
                          <a:schemeClr val="tx1"/>
                        </a:solidFill>
                        <a:effectLst/>
                        <a:latin typeface="Calibri" charset="0"/>
                        <a:ea typeface="標楷體" charset="-120"/>
                        <a:cs typeface="Times New Roman" charset="0"/>
                      </a:endParaRPr>
                    </a:p>
                    <a:p>
                      <a:pPr marL="273050" marR="0" lvl="0" indent="-273050" algn="ctr" defTabSz="914400" rtl="0" eaLnBrk="0" fontAlgn="base" latinLnBrk="0" hangingPunct="0">
                        <a:lnSpc>
                          <a:spcPct val="80000"/>
                        </a:lnSpc>
                        <a:spcBef>
                          <a:spcPct val="0"/>
                        </a:spcBef>
                        <a:spcAft>
                          <a:spcPct val="0"/>
                        </a:spcAft>
                        <a:buClrTx/>
                        <a:buSzTx/>
                        <a:buFontTx/>
                        <a:buNone/>
                        <a:tabLst/>
                      </a:pPr>
                      <a:r>
                        <a:rPr kumimoji="1" lang="zh-TW" altLang="en-US" sz="1000" b="0" i="0" u="none" strike="noStrike" cap="none" normalizeH="0" baseline="0">
                          <a:ln>
                            <a:noFill/>
                          </a:ln>
                          <a:solidFill>
                            <a:srgbClr val="000000"/>
                          </a:solidFill>
                          <a:effectLst/>
                          <a:latin typeface="標楷體" charset="-120"/>
                          <a:ea typeface="新細明體" charset="-120"/>
                          <a:cs typeface="新細明體" charset="-120"/>
                        </a:rPr>
                        <a:t>（新詞）</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1400" b="0" i="0" u="none" strike="noStrike" cap="none" normalizeH="0" baseline="0">
                        <a:ln>
                          <a:noFill/>
                        </a:ln>
                        <a:solidFill>
                          <a:schemeClr val="tx1"/>
                        </a:solidFill>
                        <a:effectLst/>
                        <a:latin typeface="Calibri" charset="0"/>
                        <a:ea typeface="標楷體" charset="-120"/>
                        <a:cs typeface="Times New Roman" charset="0"/>
                      </a:endParaRPr>
                    </a:p>
                    <a:p>
                      <a:pPr marL="273050" marR="0" lvl="0" indent="-273050" algn="ctr" defTabSz="914400" rtl="0" eaLnBrk="0" fontAlgn="base" latinLnBrk="0" hangingPunct="0">
                        <a:lnSpc>
                          <a:spcPct val="80000"/>
                        </a:lnSpc>
                        <a:spcBef>
                          <a:spcPct val="0"/>
                        </a:spcBef>
                        <a:spcAft>
                          <a:spcPct val="0"/>
                        </a:spcAft>
                        <a:buClrTx/>
                        <a:buSzTx/>
                        <a:buFontTx/>
                        <a:buNone/>
                        <a:tabLst/>
                      </a:pPr>
                      <a:r>
                        <a:rPr kumimoji="1" lang="zh-TW" altLang="en-US" sz="900" b="0" i="0" u="none" strike="noStrike" cap="none" normalizeH="0" baseline="0">
                          <a:ln>
                            <a:noFill/>
                          </a:ln>
                          <a:solidFill>
                            <a:srgbClr val="000000"/>
                          </a:solidFill>
                          <a:effectLst/>
                          <a:latin typeface="標楷體" charset="-120"/>
                          <a:ea typeface="新細明體" charset="-120"/>
                          <a:cs typeface="新細明體" charset="-120"/>
                        </a:rPr>
                        <a:t>（多義詞）</a:t>
                      </a:r>
                      <a:endParaRPr kumimoji="1" lang="zh-TW" altLang="en-US" sz="9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r>
              <a:tr h="468313">
                <a:tc vMerge="1">
                  <a:txBody>
                    <a:bodyPr/>
                    <a:lstStyle/>
                    <a:p>
                      <a:endParaRPr lang="en-US"/>
                    </a:p>
                  </a:txBody>
                  <a:tcPr/>
                </a:tc>
                <a:tc>
                  <a:txBody>
                    <a:bodyPr/>
                    <a:lstStyle/>
                    <a:p>
                      <a:pPr marL="273050" marR="0" lvl="0" indent="-273050" algn="l"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由文本找支持的理由</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r>
              <a:tr h="468313">
                <a:tc vMerge="1">
                  <a:txBody>
                    <a:bodyPr/>
                    <a:lstStyle/>
                    <a:p>
                      <a:endParaRPr lang="en-US"/>
                    </a:p>
                  </a:txBody>
                  <a:tcPr/>
                </a:tc>
                <a:tc>
                  <a:txBody>
                    <a:bodyPr/>
                    <a:lstStyle/>
                    <a:p>
                      <a:pPr marL="273050" marR="0" lvl="0" indent="-273050" algn="l"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找不同觀點（找反證）</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r>
              <a:tr h="468313">
                <a:tc rowSpan="2">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400" b="1" i="0" u="none" strike="noStrike" cap="none" normalizeH="0" baseline="0">
                          <a:ln>
                            <a:noFill/>
                          </a:ln>
                          <a:solidFill>
                            <a:srgbClr val="000000"/>
                          </a:solidFill>
                          <a:effectLst/>
                          <a:latin typeface="標楷體" charset="-120"/>
                          <a:ea typeface="新細明體" charset="-120"/>
                          <a:cs typeface="新細明體" charset="-120"/>
                        </a:rPr>
                        <a:t>自我</a:t>
                      </a:r>
                      <a:r>
                        <a:rPr kumimoji="1" lang="zh-TW" altLang="en-US" sz="1400" b="1" i="0" u="none" strike="noStrike" cap="none" normalizeH="0" baseline="0">
                          <a:ln>
                            <a:noFill/>
                          </a:ln>
                          <a:solidFill>
                            <a:srgbClr val="000000"/>
                          </a:solidFill>
                          <a:effectLst/>
                          <a:latin typeface="Times New Roman" charset="0"/>
                          <a:ea typeface="新細明體" charset="-120"/>
                          <a:cs typeface="新細明體" charset="-120"/>
                        </a:rPr>
                        <a:t/>
                      </a:r>
                      <a:br>
                        <a:rPr kumimoji="1" lang="zh-TW" altLang="en-US" sz="1400" b="1" i="0" u="none" strike="noStrike" cap="none" normalizeH="0" baseline="0">
                          <a:ln>
                            <a:noFill/>
                          </a:ln>
                          <a:solidFill>
                            <a:srgbClr val="000000"/>
                          </a:solidFill>
                          <a:effectLst/>
                          <a:latin typeface="Times New Roman" charset="0"/>
                          <a:ea typeface="新細明體" charset="-120"/>
                          <a:cs typeface="新細明體" charset="-120"/>
                        </a:rPr>
                      </a:br>
                      <a:r>
                        <a:rPr kumimoji="1" lang="zh-TW" altLang="en-US" sz="1400" b="1" i="0" u="none" strike="noStrike" cap="none" normalizeH="0" baseline="0">
                          <a:ln>
                            <a:noFill/>
                          </a:ln>
                          <a:solidFill>
                            <a:srgbClr val="000000"/>
                          </a:solidFill>
                          <a:effectLst/>
                          <a:latin typeface="標楷體" charset="-120"/>
                          <a:ea typeface="新細明體" charset="-120"/>
                          <a:cs typeface="新細明體" charset="-120"/>
                        </a:rPr>
                        <a:t>提問</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73050" marR="0" lvl="0" indent="-273050" algn="l"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六何法</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468313">
                <a:tc vMerge="1">
                  <a:txBody>
                    <a:bodyPr/>
                    <a:lstStyle/>
                    <a:p>
                      <a:endParaRPr lang="en-US"/>
                    </a:p>
                  </a:txBody>
                  <a:tcPr/>
                </a:tc>
                <a:tc>
                  <a:txBody>
                    <a:bodyPr/>
                    <a:lstStyle/>
                    <a:p>
                      <a:pPr marL="273050" marR="0" lvl="0" indent="-273050" algn="l"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詰問作者</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468313">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400" b="1" i="0" u="none" strike="noStrike" cap="none" normalizeH="0" baseline="0">
                          <a:ln>
                            <a:noFill/>
                          </a:ln>
                          <a:solidFill>
                            <a:srgbClr val="000000"/>
                          </a:solidFill>
                          <a:effectLst/>
                          <a:latin typeface="標楷體" charset="-120"/>
                          <a:ea typeface="新細明體" charset="-120"/>
                          <a:cs typeface="新細明體" charset="-120"/>
                        </a:rPr>
                        <a:t>理解</a:t>
                      </a:r>
                      <a:r>
                        <a:rPr kumimoji="1" lang="zh-TW" altLang="en-US" sz="1400" b="1" i="0" u="none" strike="noStrike" cap="none" normalizeH="0" baseline="0">
                          <a:ln>
                            <a:noFill/>
                          </a:ln>
                          <a:solidFill>
                            <a:srgbClr val="000000"/>
                          </a:solidFill>
                          <a:effectLst/>
                          <a:latin typeface="Times New Roman" charset="0"/>
                          <a:ea typeface="新細明體" charset="-120"/>
                          <a:cs typeface="新細明體" charset="-120"/>
                        </a:rPr>
                        <a:t/>
                      </a:r>
                      <a:br>
                        <a:rPr kumimoji="1" lang="zh-TW" altLang="en-US" sz="1400" b="1" i="0" u="none" strike="noStrike" cap="none" normalizeH="0" baseline="0">
                          <a:ln>
                            <a:noFill/>
                          </a:ln>
                          <a:solidFill>
                            <a:srgbClr val="000000"/>
                          </a:solidFill>
                          <a:effectLst/>
                          <a:latin typeface="Times New Roman" charset="0"/>
                          <a:ea typeface="新細明體" charset="-120"/>
                          <a:cs typeface="新細明體" charset="-120"/>
                        </a:rPr>
                      </a:br>
                      <a:r>
                        <a:rPr kumimoji="1" lang="zh-TW" altLang="en-US" sz="1400" b="1" i="0" u="none" strike="noStrike" cap="none" normalizeH="0" baseline="0">
                          <a:ln>
                            <a:noFill/>
                          </a:ln>
                          <a:solidFill>
                            <a:srgbClr val="000000"/>
                          </a:solidFill>
                          <a:effectLst/>
                          <a:latin typeface="標楷體" charset="-120"/>
                          <a:ea typeface="新細明體" charset="-120"/>
                          <a:cs typeface="新細明體" charset="-120"/>
                        </a:rPr>
                        <a:t>監控</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80000"/>
                        </a:lnSpc>
                        <a:spcBef>
                          <a:spcPts val="575"/>
                        </a:spcBef>
                        <a:spcAft>
                          <a:spcPct val="0"/>
                        </a:spcAft>
                        <a:buClr>
                          <a:schemeClr val="accent1"/>
                        </a:buClr>
                        <a:buSzPct val="85000"/>
                        <a:buFont typeface="Wingdings 2" charset="2"/>
                        <a:buNone/>
                        <a:tabLst/>
                      </a:pPr>
                      <a:endParaRPr kumimoji="0" lang="zh-TW" altLang="en-US" sz="3000" b="0" i="0" u="none" strike="noStrike" cap="none" normalizeH="0" baseline="0">
                        <a:ln>
                          <a:noFill/>
                        </a:ln>
                        <a:solidFill>
                          <a:schemeClr val="tx1"/>
                        </a:solidFill>
                        <a:effectLst/>
                        <a:latin typeface="標楷體" charset="-120"/>
                        <a:ea typeface="標楷體" charset="-120"/>
                        <a:cs typeface="標楷體" charset="-120"/>
                      </a:endParaRPr>
                    </a:p>
                  </a:txBody>
                  <a:tcPr marL="91441" marR="91441" marT="45718" marB="4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273050" marR="0" lvl="0" indent="-27305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a:ln>
                            <a:noFill/>
                          </a:ln>
                          <a:solidFill>
                            <a:srgbClr val="000000"/>
                          </a:solidFill>
                          <a:effectLst/>
                          <a:latin typeface="標楷體" charset="-120"/>
                          <a:ea typeface="新細明體" charset="-120"/>
                          <a:cs typeface="新細明體" charset="-120"/>
                        </a:rPr>
                        <a:t>●</a:t>
                      </a:r>
                      <a:endParaRPr kumimoji="1" lang="zh-TW" altLang="en-US" sz="2400" b="0" i="0" u="none" strike="noStrike" cap="none" normalizeH="0" baseline="0">
                        <a:ln>
                          <a:noFill/>
                        </a:ln>
                        <a:solidFill>
                          <a:schemeClr val="tx1"/>
                        </a:solidFill>
                        <a:effectLst/>
                        <a:latin typeface="Calibri" charset="0"/>
                        <a:ea typeface="新細明體" charset="-120"/>
                        <a:cs typeface="新細明體" charset="-120"/>
                      </a:endParaRPr>
                    </a:p>
                  </a:txBody>
                  <a:tcPr marL="91441" marR="91441" marT="45718" marB="4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r>
            </a:tbl>
          </a:graphicData>
        </a:graphic>
      </p:graphicFrame>
    </p:spTree>
    <p:extLst>
      <p:ext uri="{BB962C8B-B14F-4D97-AF65-F5344CB8AC3E}">
        <p14:creationId xmlns:p14="http://schemas.microsoft.com/office/powerpoint/2010/main" val="39709422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ltLang="zh-TW" dirty="0" smtClean="0"/>
              <a:t>PIRLS</a:t>
            </a:r>
            <a:r>
              <a:rPr lang="zh-TW" altLang="en-US" dirty="0" smtClean="0"/>
              <a:t>的提問四層次</a:t>
            </a:r>
            <a:endParaRPr lang="en-US" dirty="0"/>
          </a:p>
        </p:txBody>
      </p:sp>
      <p:graphicFrame>
        <p:nvGraphicFramePr>
          <p:cNvPr id="4" name="Diagram 3"/>
          <p:cNvGraphicFramePr/>
          <p:nvPr/>
        </p:nvGraphicFramePr>
        <p:xfrm>
          <a:off x="457200" y="1417638"/>
          <a:ext cx="8229600" cy="4706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75575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t>我們要做的事</a:t>
            </a:r>
            <a:endParaRPr lang="en-US" dirty="0"/>
          </a:p>
        </p:txBody>
      </p:sp>
      <p:graphicFrame>
        <p:nvGraphicFramePr>
          <p:cNvPr id="4" name="Diagram 3"/>
          <p:cNvGraphicFramePr/>
          <p:nvPr/>
        </p:nvGraphicFramePr>
        <p:xfrm>
          <a:off x="301752" y="1396999"/>
          <a:ext cx="8534400" cy="4812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339113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市鎮">
  <a:themeElements>
    <a:clrScheme name="市鎮">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市鎮">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市鎮">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6236</TotalTime>
  <Words>5271</Words>
  <Application>Microsoft Macintosh PowerPoint</Application>
  <PresentationFormat>如螢幕大小 (4:3)</PresentationFormat>
  <Paragraphs>620</Paragraphs>
  <Slides>67</Slides>
  <Notes>54</Notes>
  <HiddenSlides>0</HiddenSlides>
  <MMClips>0</MMClips>
  <ScaleCrop>false</ScaleCrop>
  <HeadingPairs>
    <vt:vector size="8" baseType="variant">
      <vt:variant>
        <vt:lpstr>使用字型</vt:lpstr>
      </vt:variant>
      <vt:variant>
        <vt:i4>15</vt:i4>
      </vt:variant>
      <vt:variant>
        <vt:lpstr>佈景主題</vt:lpstr>
      </vt:variant>
      <vt:variant>
        <vt:i4>1</vt:i4>
      </vt:variant>
      <vt:variant>
        <vt:lpstr>連結</vt:lpstr>
      </vt:variant>
      <vt:variant>
        <vt:i4>1</vt:i4>
      </vt:variant>
      <vt:variant>
        <vt:lpstr>投影片標題</vt:lpstr>
      </vt:variant>
      <vt:variant>
        <vt:i4>67</vt:i4>
      </vt:variant>
    </vt:vector>
  </HeadingPairs>
  <TitlesOfParts>
    <vt:vector size="84" baseType="lpstr">
      <vt:lpstr>Apple LiGothic Medium</vt:lpstr>
      <vt:lpstr>Calibri</vt:lpstr>
      <vt:lpstr>Georgia</vt:lpstr>
      <vt:lpstr>ＭＳ Ｐゴシック</vt:lpstr>
      <vt:lpstr>º–∑¢≈È</vt:lpstr>
      <vt:lpstr>SimSun</vt:lpstr>
      <vt:lpstr>Symbol</vt:lpstr>
      <vt:lpstr>Times New Roman</vt:lpstr>
      <vt:lpstr>Verdana</vt:lpstr>
      <vt:lpstr>Wingdings</vt:lpstr>
      <vt:lpstr>Wingdings 2</vt:lpstr>
      <vt:lpstr>微軟正黑體</vt:lpstr>
      <vt:lpstr>新細明體</vt:lpstr>
      <vt:lpstr>標楷體</vt:lpstr>
      <vt:lpstr>Arial</vt:lpstr>
      <vt:lpstr>市鎮</vt:lpstr>
      <vt:lpstr>???</vt:lpstr>
      <vt:lpstr>嘉義縣內甕國小105學年度 閱讀亮點學校期初聚會 </vt:lpstr>
      <vt:lpstr>過去現在未來===同時存在</vt:lpstr>
      <vt:lpstr>為何要問問題？？</vt:lpstr>
      <vt:lpstr>理解的五層次 《Rethinking reading comprehension》</vt:lpstr>
      <vt:lpstr>閱讀理解策略 百百款</vt:lpstr>
      <vt:lpstr>識字與詞彙</vt:lpstr>
      <vt:lpstr>閱讀理解策略</vt:lpstr>
      <vt:lpstr>PIRLS的提問四層次</vt:lpstr>
      <vt:lpstr>我們要做的事</vt:lpstr>
      <vt:lpstr>教學團隊的組成優勢</vt:lpstr>
      <vt:lpstr>105學年方向</vt:lpstr>
      <vt:lpstr>低年級課程實作</vt:lpstr>
      <vt:lpstr>PowerPoint 簡報</vt:lpstr>
      <vt:lpstr>中/高年級課程實作</vt:lpstr>
      <vt:lpstr>翰林版三上  大自然的雕刻家</vt:lpstr>
      <vt:lpstr>PowerPoint 簡報</vt:lpstr>
      <vt:lpstr>PowerPoint 簡報</vt:lpstr>
      <vt:lpstr>PowerPoint 簡報</vt:lpstr>
      <vt:lpstr>PowerPoint 簡報</vt:lpstr>
      <vt:lpstr>重點策略教學示範 </vt:lpstr>
      <vt:lpstr>PowerPoint 簡報</vt:lpstr>
      <vt:lpstr>推論策略教學示範 </vt:lpstr>
      <vt:lpstr>PowerPoint 簡報</vt:lpstr>
      <vt:lpstr>PowerPoint 簡報</vt:lpstr>
      <vt:lpstr>PowerPoint 簡報</vt:lpstr>
      <vt:lpstr>PowerPoint 簡報</vt:lpstr>
      <vt:lpstr>提自我觀點→找支持理由</vt:lpstr>
      <vt:lpstr>提觀點→找支持理由</vt:lpstr>
      <vt:lpstr>摘要策略教學示範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評定摘要品質</vt:lpstr>
      <vt:lpstr>PowerPoint 簡報</vt:lpstr>
      <vt:lpstr>PowerPoint 簡報</vt:lpstr>
      <vt:lpstr>找出最重要的一句話</vt:lpstr>
      <vt:lpstr>學生摘要</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未來方向</vt:lpstr>
      <vt:lpstr>實施方式</vt:lpstr>
      <vt:lpstr>105上學期社群討論主題</vt:lpstr>
      <vt:lpstr>教學省思</vt:lpstr>
      <vt:lpstr>教學省思</vt:lpstr>
      <vt:lpstr>教學省思</vt:lpstr>
      <vt:lpstr>教學省思</vt:lpstr>
      <vt:lpstr>PowerPoint 簡報</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深度理解為導向的教學</dc:title>
  <dc:creator>DEMO</dc:creator>
  <cp:lastModifiedBy>HUMG HUI CHEN</cp:lastModifiedBy>
  <cp:revision>33</cp:revision>
  <cp:lastPrinted>2013-11-22T02:13:01Z</cp:lastPrinted>
  <dcterms:created xsi:type="dcterms:W3CDTF">2013-11-29T06:20:57Z</dcterms:created>
  <dcterms:modified xsi:type="dcterms:W3CDTF">2016-10-07T00:36:14Z</dcterms:modified>
</cp:coreProperties>
</file>