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409" r:id="rId4"/>
    <p:sldId id="410" r:id="rId5"/>
    <p:sldId id="411" r:id="rId6"/>
    <p:sldId id="407" r:id="rId7"/>
    <p:sldId id="408" r:id="rId8"/>
    <p:sldId id="403" r:id="rId9"/>
    <p:sldId id="262" r:id="rId10"/>
    <p:sldId id="395" r:id="rId11"/>
    <p:sldId id="348" r:id="rId12"/>
    <p:sldId id="347" r:id="rId13"/>
    <p:sldId id="313" r:id="rId14"/>
    <p:sldId id="314" r:id="rId15"/>
    <p:sldId id="316" r:id="rId16"/>
    <p:sldId id="317" r:id="rId17"/>
    <p:sldId id="385" r:id="rId18"/>
    <p:sldId id="318" r:id="rId19"/>
    <p:sldId id="386" r:id="rId20"/>
    <p:sldId id="345" r:id="rId21"/>
    <p:sldId id="320" r:id="rId22"/>
    <p:sldId id="399" r:id="rId23"/>
    <p:sldId id="322" r:id="rId24"/>
    <p:sldId id="323" r:id="rId25"/>
    <p:sldId id="324" r:id="rId26"/>
    <p:sldId id="400" r:id="rId27"/>
    <p:sldId id="328" r:id="rId28"/>
    <p:sldId id="327" r:id="rId29"/>
    <p:sldId id="349" r:id="rId30"/>
    <p:sldId id="329" r:id="rId31"/>
    <p:sldId id="353" r:id="rId32"/>
    <p:sldId id="354" r:id="rId33"/>
    <p:sldId id="331" r:id="rId34"/>
    <p:sldId id="404" r:id="rId35"/>
    <p:sldId id="357" r:id="rId36"/>
    <p:sldId id="360" r:id="rId37"/>
    <p:sldId id="359" r:id="rId38"/>
    <p:sldId id="350" r:id="rId39"/>
    <p:sldId id="358" r:id="rId40"/>
    <p:sldId id="405" r:id="rId41"/>
    <p:sldId id="351" r:id="rId42"/>
    <p:sldId id="362" r:id="rId43"/>
    <p:sldId id="363" r:id="rId44"/>
    <p:sldId id="352" r:id="rId45"/>
    <p:sldId id="389" r:id="rId46"/>
    <p:sldId id="390" r:id="rId47"/>
    <p:sldId id="381" r:id="rId48"/>
    <p:sldId id="344" r:id="rId49"/>
    <p:sldId id="340" r:id="rId50"/>
    <p:sldId id="401" r:id="rId51"/>
    <p:sldId id="278" r:id="rId52"/>
    <p:sldId id="281" r:id="rId53"/>
    <p:sldId id="287" r:id="rId54"/>
    <p:sldId id="288" r:id="rId55"/>
    <p:sldId id="290" r:id="rId56"/>
    <p:sldId id="292" r:id="rId57"/>
    <p:sldId id="293" r:id="rId58"/>
    <p:sldId id="294" r:id="rId59"/>
    <p:sldId id="295" r:id="rId60"/>
    <p:sldId id="296" r:id="rId61"/>
    <p:sldId id="297" r:id="rId62"/>
    <p:sldId id="298" r:id="rId63"/>
    <p:sldId id="299" r:id="rId64"/>
    <p:sldId id="300" r:id="rId65"/>
    <p:sldId id="304" r:id="rId66"/>
    <p:sldId id="402" r:id="rId67"/>
    <p:sldId id="303" r:id="rId68"/>
    <p:sldId id="396" r:id="rId69"/>
    <p:sldId id="397" r:id="rId70"/>
    <p:sldId id="398" r:id="rId7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6600"/>
    <a:srgbClr val="FFCC00"/>
    <a:srgbClr val="FCF600"/>
    <a:srgbClr val="CCFF99"/>
    <a:srgbClr val="FFFFCC"/>
    <a:srgbClr val="FFFF66"/>
    <a:srgbClr val="FFFF00"/>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04" autoAdjust="0"/>
  </p:normalViewPr>
  <p:slideViewPr>
    <p:cSldViewPr>
      <p:cViewPr>
        <p:scale>
          <a:sx n="60" d="100"/>
          <a:sy n="60" d="100"/>
        </p:scale>
        <p:origin x="-16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4646B-3169-4368-B750-BB7D0EEE0A42}" type="doc">
      <dgm:prSet loTypeId="urn:microsoft.com/office/officeart/2005/8/layout/process1" loCatId="process" qsTypeId="urn:microsoft.com/office/officeart/2005/8/quickstyle/simple2" qsCatId="simple" csTypeId="urn:microsoft.com/office/officeart/2005/8/colors/colorful1" csCatId="colorful" phldr="1"/>
      <dgm:spPr/>
    </dgm:pt>
    <dgm:pt modelId="{80B90F1F-AF01-4653-8492-A629A4A9755D}">
      <dgm:prSet phldrT="[文字]" custT="1"/>
      <dgm:spPr/>
      <dgm:t>
        <a:bodyPr/>
        <a:lstStyle/>
        <a:p>
          <a:r>
            <a:rPr lang="zh-TW" altLang="en-US" sz="2600" b="1" dirty="0" smtClean="0">
              <a:latin typeface="微軟正黑體" pitchFamily="34" charset="-120"/>
              <a:ea typeface="微軟正黑體" pitchFamily="34" charset="-120"/>
            </a:rPr>
            <a:t>教師</a:t>
          </a:r>
          <a:endParaRPr lang="en-US" altLang="zh-TW" sz="2600" b="1" dirty="0" smtClean="0">
            <a:latin typeface="微軟正黑體" pitchFamily="34" charset="-120"/>
            <a:ea typeface="微軟正黑體" pitchFamily="34" charset="-120"/>
          </a:endParaRPr>
        </a:p>
        <a:p>
          <a:r>
            <a:rPr lang="zh-TW" altLang="en-US" sz="2600" b="1" dirty="0" smtClean="0">
              <a:latin typeface="微軟正黑體" pitchFamily="34" charset="-120"/>
              <a:ea typeface="微軟正黑體" pitchFamily="34" charset="-120"/>
            </a:rPr>
            <a:t>說明</a:t>
          </a:r>
          <a:endParaRPr lang="zh-TW" altLang="en-US" sz="2600" b="1" dirty="0">
            <a:latin typeface="微軟正黑體" pitchFamily="34" charset="-120"/>
            <a:ea typeface="微軟正黑體" pitchFamily="34" charset="-120"/>
          </a:endParaRPr>
        </a:p>
      </dgm:t>
    </dgm:pt>
    <dgm:pt modelId="{E5EB0B3F-6F88-4746-9956-4432B4B3AAE0}" type="parTrans" cxnId="{5A939A56-75FD-49F5-B0BE-BFBE9C6E668B}">
      <dgm:prSet/>
      <dgm:spPr/>
      <dgm:t>
        <a:bodyPr/>
        <a:lstStyle/>
        <a:p>
          <a:endParaRPr lang="zh-TW" altLang="en-US"/>
        </a:p>
      </dgm:t>
    </dgm:pt>
    <dgm:pt modelId="{9BA2F5EF-2E6B-4304-921A-777571A77CA8}" type="sibTrans" cxnId="{5A939A56-75FD-49F5-B0BE-BFBE9C6E668B}">
      <dgm:prSet/>
      <dgm:spPr/>
      <dgm:t>
        <a:bodyPr/>
        <a:lstStyle/>
        <a:p>
          <a:endParaRPr lang="zh-TW" altLang="en-US"/>
        </a:p>
      </dgm:t>
    </dgm:pt>
    <dgm:pt modelId="{88CFA4CC-67AD-452D-AAF6-F457AB31695B}">
      <dgm:prSet phldrT="[文字]" custT="1"/>
      <dgm:spPr/>
      <dgm:t>
        <a:bodyPr/>
        <a:lstStyle/>
        <a:p>
          <a:r>
            <a:rPr lang="zh-TW" altLang="en-US" sz="2600" b="1" dirty="0" smtClean="0">
              <a:latin typeface="微軟正黑體" pitchFamily="34" charset="-120"/>
              <a:ea typeface="微軟正黑體" pitchFamily="34" charset="-120"/>
            </a:rPr>
            <a:t>教師</a:t>
          </a:r>
          <a:endParaRPr lang="en-US" altLang="zh-TW" sz="2600" b="1" dirty="0" smtClean="0">
            <a:latin typeface="微軟正黑體" pitchFamily="34" charset="-120"/>
            <a:ea typeface="微軟正黑體" pitchFamily="34" charset="-120"/>
          </a:endParaRPr>
        </a:p>
        <a:p>
          <a:r>
            <a:rPr lang="zh-TW" altLang="en-US" sz="2600" b="1" dirty="0" smtClean="0">
              <a:latin typeface="微軟正黑體" pitchFamily="34" charset="-120"/>
              <a:ea typeface="微軟正黑體" pitchFamily="34" charset="-120"/>
            </a:rPr>
            <a:t>示範</a:t>
          </a:r>
          <a:endParaRPr lang="zh-TW" altLang="en-US" sz="2600" b="1" dirty="0">
            <a:latin typeface="微軟正黑體" pitchFamily="34" charset="-120"/>
            <a:ea typeface="微軟正黑體" pitchFamily="34" charset="-120"/>
          </a:endParaRPr>
        </a:p>
      </dgm:t>
    </dgm:pt>
    <dgm:pt modelId="{BC95DA81-1F40-48CE-9657-B64B3DAA6166}" type="parTrans" cxnId="{53F63094-A9A7-44B9-9A7D-A2DD80374B2C}">
      <dgm:prSet/>
      <dgm:spPr/>
      <dgm:t>
        <a:bodyPr/>
        <a:lstStyle/>
        <a:p>
          <a:endParaRPr lang="zh-TW" altLang="en-US"/>
        </a:p>
      </dgm:t>
    </dgm:pt>
    <dgm:pt modelId="{B6635813-4F72-42D4-A5C9-6D990636B8CF}" type="sibTrans" cxnId="{53F63094-A9A7-44B9-9A7D-A2DD80374B2C}">
      <dgm:prSet/>
      <dgm:spPr/>
      <dgm:t>
        <a:bodyPr/>
        <a:lstStyle/>
        <a:p>
          <a:endParaRPr lang="zh-TW" altLang="en-US"/>
        </a:p>
      </dgm:t>
    </dgm:pt>
    <dgm:pt modelId="{86015575-C6E2-4506-B449-26B3B4730396}">
      <dgm:prSet phldrT="[文字]" custT="1"/>
      <dgm:spPr/>
      <dgm:t>
        <a:bodyPr/>
        <a:lstStyle/>
        <a:p>
          <a:r>
            <a:rPr lang="zh-TW" altLang="en-US" sz="2600" b="1" dirty="0" smtClean="0">
              <a:latin typeface="微軟正黑體" pitchFamily="34" charset="-120"/>
              <a:ea typeface="微軟正黑體" pitchFamily="34" charset="-120"/>
            </a:rPr>
            <a:t>搭鷹架  </a:t>
          </a:r>
          <a:r>
            <a:rPr lang="en-US" altLang="zh-TW" sz="2600" b="1" dirty="0" smtClean="0">
              <a:latin typeface="微軟正黑體" pitchFamily="34" charset="-120"/>
              <a:ea typeface="微軟正黑體" pitchFamily="34" charset="-120"/>
            </a:rPr>
            <a:t>(</a:t>
          </a:r>
          <a:r>
            <a:rPr lang="zh-TW" altLang="en-US" sz="2600" b="1" dirty="0" smtClean="0">
              <a:latin typeface="微軟正黑體" pitchFamily="34" charset="-120"/>
              <a:ea typeface="微軟正黑體" pitchFamily="34" charset="-120"/>
            </a:rPr>
            <a:t>師生共做</a:t>
          </a:r>
          <a:r>
            <a:rPr lang="en-US" altLang="zh-TW" sz="2600" b="1" dirty="0" smtClean="0">
              <a:latin typeface="微軟正黑體" pitchFamily="34" charset="-120"/>
              <a:ea typeface="微軟正黑體" pitchFamily="34" charset="-120"/>
            </a:rPr>
            <a:t>)</a:t>
          </a:r>
          <a:endParaRPr lang="zh-TW" altLang="en-US" sz="2600" b="1" dirty="0">
            <a:latin typeface="微軟正黑體" pitchFamily="34" charset="-120"/>
            <a:ea typeface="微軟正黑體" pitchFamily="34" charset="-120"/>
          </a:endParaRPr>
        </a:p>
      </dgm:t>
    </dgm:pt>
    <dgm:pt modelId="{361C53E3-1A88-40E9-BB01-2EB027B0DD1B}" type="parTrans" cxnId="{C684C936-8AC7-4876-BC12-C9344D1DA844}">
      <dgm:prSet/>
      <dgm:spPr/>
      <dgm:t>
        <a:bodyPr/>
        <a:lstStyle/>
        <a:p>
          <a:endParaRPr lang="zh-TW" altLang="en-US"/>
        </a:p>
      </dgm:t>
    </dgm:pt>
    <dgm:pt modelId="{383732E3-1F5E-44F5-AF2D-3A56AE28168C}" type="sibTrans" cxnId="{C684C936-8AC7-4876-BC12-C9344D1DA844}">
      <dgm:prSet/>
      <dgm:spPr/>
      <dgm:t>
        <a:bodyPr/>
        <a:lstStyle/>
        <a:p>
          <a:endParaRPr lang="zh-TW" altLang="en-US"/>
        </a:p>
      </dgm:t>
    </dgm:pt>
    <dgm:pt modelId="{5C9EB979-39D4-48DB-A691-63872138ECD4}">
      <dgm:prSet phldrT="[文字]" custT="1"/>
      <dgm:spPr/>
      <dgm:t>
        <a:bodyPr/>
        <a:lstStyle/>
        <a:p>
          <a:r>
            <a:rPr lang="zh-TW" altLang="en-US" sz="2600" b="1" dirty="0" smtClean="0">
              <a:latin typeface="微軟正黑體" pitchFamily="34" charset="-120"/>
              <a:ea typeface="微軟正黑體" pitchFamily="34" charset="-120"/>
            </a:rPr>
            <a:t>漸撤鷹架</a:t>
          </a:r>
          <a:r>
            <a:rPr lang="en-US" altLang="zh-TW" sz="2600" b="1" dirty="0" smtClean="0">
              <a:latin typeface="微軟正黑體" pitchFamily="34" charset="-120"/>
              <a:ea typeface="微軟正黑體" pitchFamily="34" charset="-120"/>
            </a:rPr>
            <a:t>(</a:t>
          </a:r>
          <a:r>
            <a:rPr lang="zh-TW" altLang="en-US" sz="2600" b="1" dirty="0" smtClean="0">
              <a:latin typeface="微軟正黑體" pitchFamily="34" charset="-120"/>
              <a:ea typeface="微軟正黑體" pitchFamily="34" charset="-120"/>
            </a:rPr>
            <a:t>學生仿做</a:t>
          </a:r>
          <a:r>
            <a:rPr lang="en-US" altLang="zh-TW" sz="2600" b="1" dirty="0" smtClean="0">
              <a:latin typeface="微軟正黑體" pitchFamily="34" charset="-120"/>
              <a:ea typeface="微軟正黑體" pitchFamily="34" charset="-120"/>
            </a:rPr>
            <a:t>)</a:t>
          </a:r>
          <a:endParaRPr lang="zh-TW" altLang="en-US" sz="2600" b="1" dirty="0">
            <a:latin typeface="微軟正黑體" pitchFamily="34" charset="-120"/>
            <a:ea typeface="微軟正黑體" pitchFamily="34" charset="-120"/>
          </a:endParaRPr>
        </a:p>
      </dgm:t>
    </dgm:pt>
    <dgm:pt modelId="{DD2DCBB7-BC80-450A-B44C-ABA6B3AD1E0D}" type="parTrans" cxnId="{A601628A-1096-4F6B-B105-041C590B1532}">
      <dgm:prSet/>
      <dgm:spPr/>
      <dgm:t>
        <a:bodyPr/>
        <a:lstStyle/>
        <a:p>
          <a:endParaRPr lang="zh-TW" altLang="en-US"/>
        </a:p>
      </dgm:t>
    </dgm:pt>
    <dgm:pt modelId="{E4BF6A13-5A21-4927-BB11-B47C25530D34}" type="sibTrans" cxnId="{A601628A-1096-4F6B-B105-041C590B1532}">
      <dgm:prSet/>
      <dgm:spPr/>
      <dgm:t>
        <a:bodyPr/>
        <a:lstStyle/>
        <a:p>
          <a:endParaRPr lang="zh-TW" altLang="en-US"/>
        </a:p>
      </dgm:t>
    </dgm:pt>
    <dgm:pt modelId="{74D52C41-0AD7-4CBE-8DAB-1B672C7DC523}">
      <dgm:prSet phldrT="[文字]" custT="1"/>
      <dgm:spPr/>
      <dgm:t>
        <a:bodyPr/>
        <a:lstStyle/>
        <a:p>
          <a:r>
            <a:rPr lang="zh-TW" altLang="en-US" sz="2600" b="1" dirty="0" smtClean="0">
              <a:latin typeface="微軟正黑體" pitchFamily="34" charset="-120"/>
              <a:ea typeface="微軟正黑體" pitchFamily="34" charset="-120"/>
            </a:rPr>
            <a:t>學生</a:t>
          </a:r>
          <a:endParaRPr lang="en-US" altLang="zh-TW" sz="2600" b="1" dirty="0" smtClean="0">
            <a:latin typeface="微軟正黑體" pitchFamily="34" charset="-120"/>
            <a:ea typeface="微軟正黑體" pitchFamily="34" charset="-120"/>
          </a:endParaRPr>
        </a:p>
        <a:p>
          <a:r>
            <a:rPr lang="zh-TW" altLang="en-US" sz="2600" b="1" dirty="0" smtClean="0">
              <a:latin typeface="微軟正黑體" pitchFamily="34" charset="-120"/>
              <a:ea typeface="微軟正黑體" pitchFamily="34" charset="-120"/>
            </a:rPr>
            <a:t>獨立完成</a:t>
          </a:r>
          <a:endParaRPr lang="zh-TW" altLang="en-US" sz="2600" b="1" dirty="0">
            <a:latin typeface="微軟正黑體" pitchFamily="34" charset="-120"/>
            <a:ea typeface="微軟正黑體" pitchFamily="34" charset="-120"/>
          </a:endParaRPr>
        </a:p>
      </dgm:t>
    </dgm:pt>
    <dgm:pt modelId="{86DFCF27-F763-40C6-A61F-022D2AC77CD2}" type="parTrans" cxnId="{3025CC79-A943-4EEE-856A-99D565B050F6}">
      <dgm:prSet/>
      <dgm:spPr/>
      <dgm:t>
        <a:bodyPr/>
        <a:lstStyle/>
        <a:p>
          <a:endParaRPr lang="zh-TW" altLang="en-US"/>
        </a:p>
      </dgm:t>
    </dgm:pt>
    <dgm:pt modelId="{3DD70407-7C42-4609-A209-846DE789D116}" type="sibTrans" cxnId="{3025CC79-A943-4EEE-856A-99D565B050F6}">
      <dgm:prSet/>
      <dgm:spPr/>
      <dgm:t>
        <a:bodyPr/>
        <a:lstStyle/>
        <a:p>
          <a:endParaRPr lang="zh-TW" altLang="en-US"/>
        </a:p>
      </dgm:t>
    </dgm:pt>
    <dgm:pt modelId="{2851F137-766E-4B67-81E8-2E0E5A6BC59F}" type="pres">
      <dgm:prSet presAssocID="{E5D4646B-3169-4368-B750-BB7D0EEE0A42}" presName="Name0" presStyleCnt="0">
        <dgm:presLayoutVars>
          <dgm:dir/>
          <dgm:resizeHandles val="exact"/>
        </dgm:presLayoutVars>
      </dgm:prSet>
      <dgm:spPr/>
    </dgm:pt>
    <dgm:pt modelId="{F26B8792-2848-41BA-8870-080A15CDBAF0}" type="pres">
      <dgm:prSet presAssocID="{80B90F1F-AF01-4653-8492-A629A4A9755D}" presName="node" presStyleLbl="node1" presStyleIdx="0" presStyleCnt="5" custScaleX="2000000" custLinFactX="400000" custLinFactNeighborX="487123" custLinFactNeighborY="-54195">
        <dgm:presLayoutVars>
          <dgm:bulletEnabled val="1"/>
        </dgm:presLayoutVars>
      </dgm:prSet>
      <dgm:spPr/>
      <dgm:t>
        <a:bodyPr/>
        <a:lstStyle/>
        <a:p>
          <a:endParaRPr lang="zh-TW" altLang="en-US"/>
        </a:p>
      </dgm:t>
    </dgm:pt>
    <dgm:pt modelId="{161813BE-4A9D-4C11-8E6E-5301A2828009}" type="pres">
      <dgm:prSet presAssocID="{9BA2F5EF-2E6B-4304-921A-777571A77CA8}" presName="sibTrans" presStyleLbl="sibTrans2D1" presStyleIdx="0" presStyleCnt="4" custAng="1913727" custFlipVert="1" custScaleY="2000000"/>
      <dgm:spPr/>
      <dgm:t>
        <a:bodyPr/>
        <a:lstStyle/>
        <a:p>
          <a:endParaRPr lang="zh-TW" altLang="en-US"/>
        </a:p>
      </dgm:t>
    </dgm:pt>
    <dgm:pt modelId="{63C7895A-050C-4493-841B-8327AA2C7876}" type="pres">
      <dgm:prSet presAssocID="{9BA2F5EF-2E6B-4304-921A-777571A77CA8}" presName="connectorText" presStyleLbl="sibTrans2D1" presStyleIdx="0" presStyleCnt="4"/>
      <dgm:spPr/>
      <dgm:t>
        <a:bodyPr/>
        <a:lstStyle/>
        <a:p>
          <a:endParaRPr lang="zh-TW" altLang="en-US"/>
        </a:p>
      </dgm:t>
    </dgm:pt>
    <dgm:pt modelId="{85A87372-EA93-4B19-8BB0-DF0DD6C00F96}" type="pres">
      <dgm:prSet presAssocID="{88CFA4CC-67AD-452D-AAF6-F457AB31695B}" presName="node" presStyleLbl="node1" presStyleIdx="1" presStyleCnt="5" custScaleX="2000000" custLinFactX="1118345" custLinFactNeighborX="1200000" custLinFactNeighborY="-95454">
        <dgm:presLayoutVars>
          <dgm:bulletEnabled val="1"/>
        </dgm:presLayoutVars>
      </dgm:prSet>
      <dgm:spPr/>
      <dgm:t>
        <a:bodyPr/>
        <a:lstStyle/>
        <a:p>
          <a:endParaRPr lang="zh-TW" altLang="en-US"/>
        </a:p>
      </dgm:t>
    </dgm:pt>
    <dgm:pt modelId="{5838E006-7957-455D-81AC-64117DF0CBC4}" type="pres">
      <dgm:prSet presAssocID="{B6635813-4F72-42D4-A5C9-6D990636B8CF}" presName="sibTrans" presStyleLbl="sibTrans2D1" presStyleIdx="1" presStyleCnt="4" custAng="20049876" custFlipVert="1" custScaleY="2000000"/>
      <dgm:spPr/>
      <dgm:t>
        <a:bodyPr/>
        <a:lstStyle/>
        <a:p>
          <a:endParaRPr lang="zh-TW" altLang="en-US"/>
        </a:p>
      </dgm:t>
    </dgm:pt>
    <dgm:pt modelId="{10C7D243-65F5-40E2-B6D4-0295316C50B4}" type="pres">
      <dgm:prSet presAssocID="{B6635813-4F72-42D4-A5C9-6D990636B8CF}" presName="connectorText" presStyleLbl="sibTrans2D1" presStyleIdx="1" presStyleCnt="4"/>
      <dgm:spPr/>
      <dgm:t>
        <a:bodyPr/>
        <a:lstStyle/>
        <a:p>
          <a:endParaRPr lang="zh-TW" altLang="en-US"/>
        </a:p>
      </dgm:t>
    </dgm:pt>
    <dgm:pt modelId="{07BC4627-258D-4392-8787-CC8E33DE783B}" type="pres">
      <dgm:prSet presAssocID="{86015575-C6E2-4506-B449-26B3B4730396}" presName="node" presStyleLbl="node1" presStyleIdx="2" presStyleCnt="5" custScaleX="2000000" custLinFactX="2006555" custLinFactNeighborX="2100000" custLinFactNeighborY="-49611">
        <dgm:presLayoutVars>
          <dgm:bulletEnabled val="1"/>
        </dgm:presLayoutVars>
      </dgm:prSet>
      <dgm:spPr/>
      <dgm:t>
        <a:bodyPr/>
        <a:lstStyle/>
        <a:p>
          <a:endParaRPr lang="zh-TW" altLang="en-US"/>
        </a:p>
      </dgm:t>
    </dgm:pt>
    <dgm:pt modelId="{0751F926-F1D9-4197-9DFC-1AD16A81C211}" type="pres">
      <dgm:prSet presAssocID="{383732E3-1F5E-44F5-AF2D-3A56AE28168C}" presName="sibTrans" presStyleLbl="sibTrans2D1" presStyleIdx="2" presStyleCnt="4" custAng="8305403" custFlipVert="1" custScaleX="141109" custScaleY="2000000" custLinFactX="29830" custLinFactY="107967" custLinFactNeighborX="100000" custLinFactNeighborY="200000"/>
      <dgm:spPr/>
      <dgm:t>
        <a:bodyPr/>
        <a:lstStyle/>
        <a:p>
          <a:endParaRPr lang="zh-TW" altLang="en-US"/>
        </a:p>
      </dgm:t>
    </dgm:pt>
    <dgm:pt modelId="{6BC3DE8C-A434-4F4B-A4F0-B8AF2CDFD16B}" type="pres">
      <dgm:prSet presAssocID="{383732E3-1F5E-44F5-AF2D-3A56AE28168C}" presName="connectorText" presStyleLbl="sibTrans2D1" presStyleIdx="2" presStyleCnt="4"/>
      <dgm:spPr/>
      <dgm:t>
        <a:bodyPr/>
        <a:lstStyle/>
        <a:p>
          <a:endParaRPr lang="zh-TW" altLang="en-US"/>
        </a:p>
      </dgm:t>
    </dgm:pt>
    <dgm:pt modelId="{93ABEDCF-2EBD-4D6F-AE1C-CE95D8C24EB1}" type="pres">
      <dgm:prSet presAssocID="{5C9EB979-39D4-48DB-A691-63872138ECD4}" presName="node" presStyleLbl="node1" presStyleIdx="3" presStyleCnt="5" custScaleX="2000000" custLinFactX="-279264" custLinFactNeighborX="-300000" custLinFactNeighborY="92505">
        <dgm:presLayoutVars>
          <dgm:bulletEnabled val="1"/>
        </dgm:presLayoutVars>
      </dgm:prSet>
      <dgm:spPr/>
      <dgm:t>
        <a:bodyPr/>
        <a:lstStyle/>
        <a:p>
          <a:endParaRPr lang="zh-TW" altLang="en-US"/>
        </a:p>
      </dgm:t>
    </dgm:pt>
    <dgm:pt modelId="{2FF24F7C-E04C-4D97-A4F5-FD63C17F509A}" type="pres">
      <dgm:prSet presAssocID="{E4BF6A13-5A21-4927-BB11-B47C25530D34}" presName="sibTrans" presStyleLbl="sibTrans2D1" presStyleIdx="3" presStyleCnt="4" custAng="20" custFlipVert="1" custScaleY="2000000"/>
      <dgm:spPr/>
      <dgm:t>
        <a:bodyPr/>
        <a:lstStyle/>
        <a:p>
          <a:endParaRPr lang="zh-TW" altLang="en-US"/>
        </a:p>
      </dgm:t>
    </dgm:pt>
    <dgm:pt modelId="{13A8FBDD-88C4-4659-B0C7-30C3260E05A5}" type="pres">
      <dgm:prSet presAssocID="{E4BF6A13-5A21-4927-BB11-B47C25530D34}" presName="connectorText" presStyleLbl="sibTrans2D1" presStyleIdx="3" presStyleCnt="4"/>
      <dgm:spPr/>
      <dgm:t>
        <a:bodyPr/>
        <a:lstStyle/>
        <a:p>
          <a:endParaRPr lang="zh-TW" altLang="en-US"/>
        </a:p>
      </dgm:t>
    </dgm:pt>
    <dgm:pt modelId="{749D015C-38DB-479C-85B6-809C87B73D5F}" type="pres">
      <dgm:prSet presAssocID="{74D52C41-0AD7-4CBE-8DAB-1B672C7DC523}" presName="node" presStyleLbl="node1" presStyleIdx="4" presStyleCnt="5" custScaleX="2000000" custScaleY="100001" custLinFactX="-3842667" custLinFactNeighborX="-3900000" custLinFactNeighborY="92506">
        <dgm:presLayoutVars>
          <dgm:bulletEnabled val="1"/>
        </dgm:presLayoutVars>
      </dgm:prSet>
      <dgm:spPr/>
      <dgm:t>
        <a:bodyPr/>
        <a:lstStyle/>
        <a:p>
          <a:endParaRPr lang="zh-TW" altLang="en-US"/>
        </a:p>
      </dgm:t>
    </dgm:pt>
  </dgm:ptLst>
  <dgm:cxnLst>
    <dgm:cxn modelId="{A84DFB97-1C28-4158-BB87-EE5E16C7C286}" type="presOf" srcId="{E4BF6A13-5A21-4927-BB11-B47C25530D34}" destId="{2FF24F7C-E04C-4D97-A4F5-FD63C17F509A}" srcOrd="0" destOrd="0" presId="urn:microsoft.com/office/officeart/2005/8/layout/process1"/>
    <dgm:cxn modelId="{0668BFA7-7EF8-44BB-9115-33BE94554724}" type="presOf" srcId="{88CFA4CC-67AD-452D-AAF6-F457AB31695B}" destId="{85A87372-EA93-4B19-8BB0-DF0DD6C00F96}" srcOrd="0" destOrd="0" presId="urn:microsoft.com/office/officeart/2005/8/layout/process1"/>
    <dgm:cxn modelId="{C684C936-8AC7-4876-BC12-C9344D1DA844}" srcId="{E5D4646B-3169-4368-B750-BB7D0EEE0A42}" destId="{86015575-C6E2-4506-B449-26B3B4730396}" srcOrd="2" destOrd="0" parTransId="{361C53E3-1A88-40E9-BB01-2EB027B0DD1B}" sibTransId="{383732E3-1F5E-44F5-AF2D-3A56AE28168C}"/>
    <dgm:cxn modelId="{5A939A56-75FD-49F5-B0BE-BFBE9C6E668B}" srcId="{E5D4646B-3169-4368-B750-BB7D0EEE0A42}" destId="{80B90F1F-AF01-4653-8492-A629A4A9755D}" srcOrd="0" destOrd="0" parTransId="{E5EB0B3F-6F88-4746-9956-4432B4B3AAE0}" sibTransId="{9BA2F5EF-2E6B-4304-921A-777571A77CA8}"/>
    <dgm:cxn modelId="{F6AD9420-1A24-4502-B5BB-A97B6DBA3AC1}" type="presOf" srcId="{E5D4646B-3169-4368-B750-BB7D0EEE0A42}" destId="{2851F137-766E-4B67-81E8-2E0E5A6BC59F}" srcOrd="0" destOrd="0" presId="urn:microsoft.com/office/officeart/2005/8/layout/process1"/>
    <dgm:cxn modelId="{A601628A-1096-4F6B-B105-041C590B1532}" srcId="{E5D4646B-3169-4368-B750-BB7D0EEE0A42}" destId="{5C9EB979-39D4-48DB-A691-63872138ECD4}" srcOrd="3" destOrd="0" parTransId="{DD2DCBB7-BC80-450A-B44C-ABA6B3AD1E0D}" sibTransId="{E4BF6A13-5A21-4927-BB11-B47C25530D34}"/>
    <dgm:cxn modelId="{33766AE8-59B8-40F3-892A-147330E4C9D8}" type="presOf" srcId="{9BA2F5EF-2E6B-4304-921A-777571A77CA8}" destId="{161813BE-4A9D-4C11-8E6E-5301A2828009}" srcOrd="0" destOrd="0" presId="urn:microsoft.com/office/officeart/2005/8/layout/process1"/>
    <dgm:cxn modelId="{8525C1D3-C597-4E3E-8793-47883279B59F}" type="presOf" srcId="{80B90F1F-AF01-4653-8492-A629A4A9755D}" destId="{F26B8792-2848-41BA-8870-080A15CDBAF0}" srcOrd="0" destOrd="0" presId="urn:microsoft.com/office/officeart/2005/8/layout/process1"/>
    <dgm:cxn modelId="{5529D88C-B826-4D2B-8CEF-19F75D82BECE}" type="presOf" srcId="{383732E3-1F5E-44F5-AF2D-3A56AE28168C}" destId="{0751F926-F1D9-4197-9DFC-1AD16A81C211}" srcOrd="0" destOrd="0" presId="urn:microsoft.com/office/officeart/2005/8/layout/process1"/>
    <dgm:cxn modelId="{8F2F15DD-62F6-4260-8BD7-0AFAC82C120F}" type="presOf" srcId="{9BA2F5EF-2E6B-4304-921A-777571A77CA8}" destId="{63C7895A-050C-4493-841B-8327AA2C7876}" srcOrd="1" destOrd="0" presId="urn:microsoft.com/office/officeart/2005/8/layout/process1"/>
    <dgm:cxn modelId="{FA043186-E58C-422A-8677-224C8D42E193}" type="presOf" srcId="{B6635813-4F72-42D4-A5C9-6D990636B8CF}" destId="{5838E006-7957-455D-81AC-64117DF0CBC4}" srcOrd="0" destOrd="0" presId="urn:microsoft.com/office/officeart/2005/8/layout/process1"/>
    <dgm:cxn modelId="{D4165DCC-7035-4328-81FC-995800E9E836}" type="presOf" srcId="{383732E3-1F5E-44F5-AF2D-3A56AE28168C}" destId="{6BC3DE8C-A434-4F4B-A4F0-B8AF2CDFD16B}" srcOrd="1" destOrd="0" presId="urn:microsoft.com/office/officeart/2005/8/layout/process1"/>
    <dgm:cxn modelId="{DE5C440E-85B7-4078-801D-32F9C416FB30}" type="presOf" srcId="{E4BF6A13-5A21-4927-BB11-B47C25530D34}" destId="{13A8FBDD-88C4-4659-B0C7-30C3260E05A5}" srcOrd="1" destOrd="0" presId="urn:microsoft.com/office/officeart/2005/8/layout/process1"/>
    <dgm:cxn modelId="{E8420B98-2FA0-4513-B023-FE41A0053694}" type="presOf" srcId="{B6635813-4F72-42D4-A5C9-6D990636B8CF}" destId="{10C7D243-65F5-40E2-B6D4-0295316C50B4}" srcOrd="1" destOrd="0" presId="urn:microsoft.com/office/officeart/2005/8/layout/process1"/>
    <dgm:cxn modelId="{05335DB8-4984-43FA-A243-0EC8199DA153}" type="presOf" srcId="{74D52C41-0AD7-4CBE-8DAB-1B672C7DC523}" destId="{749D015C-38DB-479C-85B6-809C87B73D5F}" srcOrd="0" destOrd="0" presId="urn:microsoft.com/office/officeart/2005/8/layout/process1"/>
    <dgm:cxn modelId="{9516EE3B-93B0-4E78-87EE-EBC051F21674}" type="presOf" srcId="{5C9EB979-39D4-48DB-A691-63872138ECD4}" destId="{93ABEDCF-2EBD-4D6F-AE1C-CE95D8C24EB1}" srcOrd="0" destOrd="0" presId="urn:microsoft.com/office/officeart/2005/8/layout/process1"/>
    <dgm:cxn modelId="{3025CC79-A943-4EEE-856A-99D565B050F6}" srcId="{E5D4646B-3169-4368-B750-BB7D0EEE0A42}" destId="{74D52C41-0AD7-4CBE-8DAB-1B672C7DC523}" srcOrd="4" destOrd="0" parTransId="{86DFCF27-F763-40C6-A61F-022D2AC77CD2}" sibTransId="{3DD70407-7C42-4609-A209-846DE789D116}"/>
    <dgm:cxn modelId="{53F63094-A9A7-44B9-9A7D-A2DD80374B2C}" srcId="{E5D4646B-3169-4368-B750-BB7D0EEE0A42}" destId="{88CFA4CC-67AD-452D-AAF6-F457AB31695B}" srcOrd="1" destOrd="0" parTransId="{BC95DA81-1F40-48CE-9657-B64B3DAA6166}" sibTransId="{B6635813-4F72-42D4-A5C9-6D990636B8CF}"/>
    <dgm:cxn modelId="{2F473921-FF1D-433C-8170-295286F73293}" type="presOf" srcId="{86015575-C6E2-4506-B449-26B3B4730396}" destId="{07BC4627-258D-4392-8787-CC8E33DE783B}" srcOrd="0" destOrd="0" presId="urn:microsoft.com/office/officeart/2005/8/layout/process1"/>
    <dgm:cxn modelId="{B1ACD37A-5EF0-4E13-8A92-01DA628A7B47}" type="presParOf" srcId="{2851F137-766E-4B67-81E8-2E0E5A6BC59F}" destId="{F26B8792-2848-41BA-8870-080A15CDBAF0}" srcOrd="0" destOrd="0" presId="urn:microsoft.com/office/officeart/2005/8/layout/process1"/>
    <dgm:cxn modelId="{4D1C8317-2078-4F57-8BC3-D38EA0FE2C44}" type="presParOf" srcId="{2851F137-766E-4B67-81E8-2E0E5A6BC59F}" destId="{161813BE-4A9D-4C11-8E6E-5301A2828009}" srcOrd="1" destOrd="0" presId="urn:microsoft.com/office/officeart/2005/8/layout/process1"/>
    <dgm:cxn modelId="{8E60C855-5BFA-40F2-9069-5481B519922E}" type="presParOf" srcId="{161813BE-4A9D-4C11-8E6E-5301A2828009}" destId="{63C7895A-050C-4493-841B-8327AA2C7876}" srcOrd="0" destOrd="0" presId="urn:microsoft.com/office/officeart/2005/8/layout/process1"/>
    <dgm:cxn modelId="{370F9A01-5248-4EF8-9C7B-E979BF5B79EA}" type="presParOf" srcId="{2851F137-766E-4B67-81E8-2E0E5A6BC59F}" destId="{85A87372-EA93-4B19-8BB0-DF0DD6C00F96}" srcOrd="2" destOrd="0" presId="urn:microsoft.com/office/officeart/2005/8/layout/process1"/>
    <dgm:cxn modelId="{91F32F5C-C105-49E5-B6C7-878A7418930C}" type="presParOf" srcId="{2851F137-766E-4B67-81E8-2E0E5A6BC59F}" destId="{5838E006-7957-455D-81AC-64117DF0CBC4}" srcOrd="3" destOrd="0" presId="urn:microsoft.com/office/officeart/2005/8/layout/process1"/>
    <dgm:cxn modelId="{E8EBF6F7-127E-4772-BC7F-4F8A6D8FC9F1}" type="presParOf" srcId="{5838E006-7957-455D-81AC-64117DF0CBC4}" destId="{10C7D243-65F5-40E2-B6D4-0295316C50B4}" srcOrd="0" destOrd="0" presId="urn:microsoft.com/office/officeart/2005/8/layout/process1"/>
    <dgm:cxn modelId="{C8ACA8C4-CDD9-4D49-B3BD-99F58DE40497}" type="presParOf" srcId="{2851F137-766E-4B67-81E8-2E0E5A6BC59F}" destId="{07BC4627-258D-4392-8787-CC8E33DE783B}" srcOrd="4" destOrd="0" presId="urn:microsoft.com/office/officeart/2005/8/layout/process1"/>
    <dgm:cxn modelId="{82657963-C96B-4C28-8655-889C08D0CB9B}" type="presParOf" srcId="{2851F137-766E-4B67-81E8-2E0E5A6BC59F}" destId="{0751F926-F1D9-4197-9DFC-1AD16A81C211}" srcOrd="5" destOrd="0" presId="urn:microsoft.com/office/officeart/2005/8/layout/process1"/>
    <dgm:cxn modelId="{D43E5E4D-2A66-4652-ACBB-7BE72994D33C}" type="presParOf" srcId="{0751F926-F1D9-4197-9DFC-1AD16A81C211}" destId="{6BC3DE8C-A434-4F4B-A4F0-B8AF2CDFD16B}" srcOrd="0" destOrd="0" presId="urn:microsoft.com/office/officeart/2005/8/layout/process1"/>
    <dgm:cxn modelId="{74CDB958-C63F-4779-B41B-D20682314683}" type="presParOf" srcId="{2851F137-766E-4B67-81E8-2E0E5A6BC59F}" destId="{93ABEDCF-2EBD-4D6F-AE1C-CE95D8C24EB1}" srcOrd="6" destOrd="0" presId="urn:microsoft.com/office/officeart/2005/8/layout/process1"/>
    <dgm:cxn modelId="{2B1589FA-EC80-461B-8799-A08C37DD0276}" type="presParOf" srcId="{2851F137-766E-4B67-81E8-2E0E5A6BC59F}" destId="{2FF24F7C-E04C-4D97-A4F5-FD63C17F509A}" srcOrd="7" destOrd="0" presId="urn:microsoft.com/office/officeart/2005/8/layout/process1"/>
    <dgm:cxn modelId="{3CE645E7-4969-43A3-9B6F-337D49AA3E51}" type="presParOf" srcId="{2FF24F7C-E04C-4D97-A4F5-FD63C17F509A}" destId="{13A8FBDD-88C4-4659-B0C7-30C3260E05A5}" srcOrd="0" destOrd="0" presId="urn:microsoft.com/office/officeart/2005/8/layout/process1"/>
    <dgm:cxn modelId="{A3CC0AA2-F253-4780-B10D-F0F730200102}" type="presParOf" srcId="{2851F137-766E-4B67-81E8-2E0E5A6BC59F}" destId="{749D015C-38DB-479C-85B6-809C87B73D5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0C586A59-54CE-471E-BA40-4D2574CB09F8}" type="presOf" srcId="{4E2BB873-BB95-4CFD-89BE-2249DEDCA0FB}" destId="{C586BB54-5B84-445F-A616-4383A069657C}" srcOrd="0" destOrd="0" presId="urn:microsoft.com/office/officeart/2005/8/layout/default#1"/>
    <dgm:cxn modelId="{E2C8C3C8-3C7B-43DF-8055-07309D9E6C1D}" type="presOf" srcId="{35EA9BE1-9674-4686-B9D1-76877539251A}" destId="{1F6A9348-C709-43FD-8A7D-9B60FBFF7C71}" srcOrd="0" destOrd="0" presId="urn:microsoft.com/office/officeart/2005/8/layout/default#1"/>
    <dgm:cxn modelId="{C3A7E315-1208-4A89-83A3-32D615BF7471}" type="presOf" srcId="{D487C3B3-7702-4E25-B507-67607D52DD05}" destId="{6543457C-D2F8-4D25-9C3D-A965CAAB5C10}" srcOrd="0" destOrd="0" presId="urn:microsoft.com/office/officeart/2005/8/layout/default#1"/>
    <dgm:cxn modelId="{075532AA-03EC-4FA2-8965-AD218FA833FA}" type="presOf" srcId="{333CE801-7C6D-4017-8988-DB7883647586}" destId="{C11F99DE-4260-4EA1-8AA8-4ADC748ECC79}"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C00706A5-7FB4-44DA-9DF1-E23C541FF8EB}" srcId="{35EA9BE1-9674-4686-B9D1-76877539251A}" destId="{4B09FF58-1D0F-4209-86CE-0F5D76893EA2}" srcOrd="0" destOrd="0" parTransId="{7E4D2DB7-94F1-4036-AA67-CCB2FDB75BAE}" sibTransId="{80C9F667-B280-48AC-86D6-E9D297A9DF1E}"/>
    <dgm:cxn modelId="{280BBCD7-4942-4725-B8C2-0FB624182BEE}" type="presOf" srcId="{E137AC46-8F75-4A10-85FE-CAAF10AF19B9}" destId="{A0D1295B-D6CB-4DD2-A6FC-597539BD76D3}" srcOrd="0" destOrd="0" presId="urn:microsoft.com/office/officeart/2005/8/layout/default#1"/>
    <dgm:cxn modelId="{754053ED-C91F-4EF0-B68E-62EE7E5692D2}" srcId="{35EA9BE1-9674-4686-B9D1-76877539251A}" destId="{8E900F33-A568-4A5A-BEC7-158F7321735B}" srcOrd="5" destOrd="0" parTransId="{60D2E2A4-2870-4DCD-8E86-3080F9FC6908}" sibTransId="{8CAB1D14-1511-4165-8EFD-E46F43E5ADE9}"/>
    <dgm:cxn modelId="{D221A33D-B097-46D4-9F56-BA838EA400D5}" type="presOf" srcId="{4B09FF58-1D0F-4209-86CE-0F5D76893EA2}" destId="{D42E8D13-9475-4886-BA11-F8356925F8FD}"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FCB8DE82-5DA5-4510-868A-A2BC057D7235}" type="presOf" srcId="{8E900F33-A568-4A5A-BEC7-158F7321735B}" destId="{8CEFD158-84C2-4EFB-8944-D8EAEAB0BB20}" srcOrd="0" destOrd="0" presId="urn:microsoft.com/office/officeart/2005/8/layout/default#1"/>
    <dgm:cxn modelId="{52BEE890-E610-4A8A-9935-5E01F3C1FEF2}" type="presOf" srcId="{9DB751A3-E788-432D-8464-C41E05B98A11}" destId="{EB180F6C-C472-4821-8895-FCF01874DC6B}" srcOrd="0" destOrd="0" presId="urn:microsoft.com/office/officeart/2005/8/layout/default#1"/>
    <dgm:cxn modelId="{F49FAAC1-B9C3-42EF-836E-0A6AA3FF2F02}" type="presOf" srcId="{4431658A-8E93-4ED5-9975-8194F43EF524}" destId="{34E98114-A195-4A24-A8BF-085634478A33}"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A466A87F-BAEB-4C52-89AC-90BC20278BE8}" type="presParOf" srcId="{1F6A9348-C709-43FD-8A7D-9B60FBFF7C71}" destId="{D42E8D13-9475-4886-BA11-F8356925F8FD}" srcOrd="0" destOrd="0" presId="urn:microsoft.com/office/officeart/2005/8/layout/default#1"/>
    <dgm:cxn modelId="{51692BEB-7D71-4546-8D1E-661B3DFE36E4}" type="presParOf" srcId="{1F6A9348-C709-43FD-8A7D-9B60FBFF7C71}" destId="{B32ACE50-E487-45BD-9EFA-DBDEFEAC6FDD}" srcOrd="1" destOrd="0" presId="urn:microsoft.com/office/officeart/2005/8/layout/default#1"/>
    <dgm:cxn modelId="{1372278E-EAF1-4E75-A5F7-26212395F137}" type="presParOf" srcId="{1F6A9348-C709-43FD-8A7D-9B60FBFF7C71}" destId="{EB180F6C-C472-4821-8895-FCF01874DC6B}" srcOrd="2" destOrd="0" presId="urn:microsoft.com/office/officeart/2005/8/layout/default#1"/>
    <dgm:cxn modelId="{0FFC49A1-7107-4A6C-B377-FDC30F4080D9}" type="presParOf" srcId="{1F6A9348-C709-43FD-8A7D-9B60FBFF7C71}" destId="{9D07AF2E-4161-4780-B880-FE244FB0DEC8}" srcOrd="3" destOrd="0" presId="urn:microsoft.com/office/officeart/2005/8/layout/default#1"/>
    <dgm:cxn modelId="{85111A60-2C17-482A-B4CC-EC9A3FABF97B}" type="presParOf" srcId="{1F6A9348-C709-43FD-8A7D-9B60FBFF7C71}" destId="{34E98114-A195-4A24-A8BF-085634478A33}" srcOrd="4" destOrd="0" presId="urn:microsoft.com/office/officeart/2005/8/layout/default#1"/>
    <dgm:cxn modelId="{8F4803E8-DAA0-4190-827A-ABFEA92CA04A}" type="presParOf" srcId="{1F6A9348-C709-43FD-8A7D-9B60FBFF7C71}" destId="{F9565A23-E839-437D-8984-5C8C16B9581A}" srcOrd="5" destOrd="0" presId="urn:microsoft.com/office/officeart/2005/8/layout/default#1"/>
    <dgm:cxn modelId="{CA35134F-75EA-4495-B360-CFED9CC5DD18}" type="presParOf" srcId="{1F6A9348-C709-43FD-8A7D-9B60FBFF7C71}" destId="{A0D1295B-D6CB-4DD2-A6FC-597539BD76D3}" srcOrd="6" destOrd="0" presId="urn:microsoft.com/office/officeart/2005/8/layout/default#1"/>
    <dgm:cxn modelId="{FD363956-090E-45D8-A327-DADE13EA94F6}" type="presParOf" srcId="{1F6A9348-C709-43FD-8A7D-9B60FBFF7C71}" destId="{B6EC58AE-571E-4987-B4EF-A9C500319F26}" srcOrd="7" destOrd="0" presId="urn:microsoft.com/office/officeart/2005/8/layout/default#1"/>
    <dgm:cxn modelId="{AF2FAC96-4753-417F-86E8-D387AB4E0F59}" type="presParOf" srcId="{1F6A9348-C709-43FD-8A7D-9B60FBFF7C71}" destId="{C586BB54-5B84-445F-A616-4383A069657C}" srcOrd="8" destOrd="0" presId="urn:microsoft.com/office/officeart/2005/8/layout/default#1"/>
    <dgm:cxn modelId="{B43F12E2-BD22-4AA7-9F5F-D247217F3F26}" type="presParOf" srcId="{1F6A9348-C709-43FD-8A7D-9B60FBFF7C71}" destId="{618ECABF-3957-4A34-804F-441346FA9971}" srcOrd="9" destOrd="0" presId="urn:microsoft.com/office/officeart/2005/8/layout/default#1"/>
    <dgm:cxn modelId="{66501924-279C-41E6-A162-998CF78B14B5}" type="presParOf" srcId="{1F6A9348-C709-43FD-8A7D-9B60FBFF7C71}" destId="{8CEFD158-84C2-4EFB-8944-D8EAEAB0BB20}" srcOrd="10" destOrd="0" presId="urn:microsoft.com/office/officeart/2005/8/layout/default#1"/>
    <dgm:cxn modelId="{18ADAE02-6916-4F90-B297-27093A391E88}" type="presParOf" srcId="{1F6A9348-C709-43FD-8A7D-9B60FBFF7C71}" destId="{C7CCB191-3C20-4B15-AA8D-EF492E40CA5D}" srcOrd="11" destOrd="0" presId="urn:microsoft.com/office/officeart/2005/8/layout/default#1"/>
    <dgm:cxn modelId="{BECFD68E-CE20-46CC-A8DB-95B512123AE2}" type="presParOf" srcId="{1F6A9348-C709-43FD-8A7D-9B60FBFF7C71}" destId="{6543457C-D2F8-4D25-9C3D-A965CAAB5C10}" srcOrd="12" destOrd="0" presId="urn:microsoft.com/office/officeart/2005/8/layout/default#1"/>
    <dgm:cxn modelId="{DA1F7F3B-0A0E-4894-AA8C-5657E30CFB43}" type="presParOf" srcId="{1F6A9348-C709-43FD-8A7D-9B60FBFF7C71}" destId="{F433E705-CBD1-4640-A5A2-5FC883536F8A}" srcOrd="13" destOrd="0" presId="urn:microsoft.com/office/officeart/2005/8/layout/default#1"/>
    <dgm:cxn modelId="{B5795AB3-3E78-4BE5-B120-ED6F56008DF9}"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9FCE9B48-6E4C-4F43-86DA-1E014ADD0B3A}" type="presOf" srcId="{24C6586F-231E-417C-ABCB-16DB534E8562}" destId="{C1387C2A-2548-41AE-8834-0C105B737263}"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5261E32C-A324-47C1-A736-9BF1FACFD16A}" type="presOf" srcId="{A9F00FB3-CA0C-4E82-A777-49F033AEC284}" destId="{3B74CDC5-7A0F-47A4-99FA-00DC90399E55}"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5F9A3D1C-FC0B-4486-924A-949049B109FD}" srcId="{0A71E115-6FD2-4E4C-8B13-6CA0BBDB9AA7}" destId="{24C6586F-231E-417C-ABCB-16DB534E8562}" srcOrd="2" destOrd="0" parTransId="{1FC0CF76-20CE-4CC3-A7BE-93D9064420EE}" sibTransId="{51DA7E35-6B57-46A0-9008-402EC9A01E14}"/>
    <dgm:cxn modelId="{C2876F39-D4EA-4F18-9D96-7F27BFF5031B}" srcId="{0A71E115-6FD2-4E4C-8B13-6CA0BBDB9AA7}" destId="{E7C5420F-B562-4415-9122-DDEEC27366F0}" srcOrd="0" destOrd="0" parTransId="{DE2ADBE2-79A9-4F02-A47D-ECA8D987666F}" sibTransId="{D543BED4-B076-45F4-A998-3B4BECC4C1A5}"/>
    <dgm:cxn modelId="{0C590DE1-8AE2-4E77-8683-E10C9201C380}" type="presOf" srcId="{E7C5420F-B562-4415-9122-DDEEC27366F0}" destId="{8B5E307C-A8CA-48B1-8ACA-7035D63C53BA}" srcOrd="0" destOrd="0" presId="urn:microsoft.com/office/officeart/2005/8/layout/hProcess9"/>
    <dgm:cxn modelId="{EA8A5897-75F1-44B9-8061-E61030213F94}" type="presOf" srcId="{0A71E115-6FD2-4E4C-8B13-6CA0BBDB9AA7}" destId="{A9231704-B3AF-46A9-96A2-A50A09E76758}" srcOrd="0" destOrd="0" presId="urn:microsoft.com/office/officeart/2005/8/layout/hProcess9"/>
    <dgm:cxn modelId="{D0464688-1DFC-4DB2-8622-A4C760BEF0EB}" type="presOf" srcId="{95DEF026-26A2-49AF-BCC2-93A5F5CA0691}" destId="{04494D93-B26F-4F50-9636-29D50AFA4382}" srcOrd="0" destOrd="0" presId="urn:microsoft.com/office/officeart/2005/8/layout/hProcess9"/>
    <dgm:cxn modelId="{396F600C-4757-4D9F-96C1-0022DDDEB0CB}" type="presParOf" srcId="{A9231704-B3AF-46A9-96A2-A50A09E76758}" destId="{C3284126-C9FF-4956-9977-EF7374A8AFD9}" srcOrd="0" destOrd="0" presId="urn:microsoft.com/office/officeart/2005/8/layout/hProcess9"/>
    <dgm:cxn modelId="{C5011FCC-B419-4244-B59A-8BD143290D90}" type="presParOf" srcId="{A9231704-B3AF-46A9-96A2-A50A09E76758}" destId="{F79FC0FC-09ED-472C-8230-12A165D21B79}" srcOrd="1" destOrd="0" presId="urn:microsoft.com/office/officeart/2005/8/layout/hProcess9"/>
    <dgm:cxn modelId="{09279A0F-0140-4B55-AD0B-4A0912942CEF}" type="presParOf" srcId="{F79FC0FC-09ED-472C-8230-12A165D21B79}" destId="{8B5E307C-A8CA-48B1-8ACA-7035D63C53BA}" srcOrd="0" destOrd="0" presId="urn:microsoft.com/office/officeart/2005/8/layout/hProcess9"/>
    <dgm:cxn modelId="{08FF1E98-021C-4C3E-AEF8-B62DFA13871F}" type="presParOf" srcId="{F79FC0FC-09ED-472C-8230-12A165D21B79}" destId="{AD0AF079-7746-4ACF-88C2-669A426035A8}" srcOrd="1" destOrd="0" presId="urn:microsoft.com/office/officeart/2005/8/layout/hProcess9"/>
    <dgm:cxn modelId="{F379879A-E318-4EB5-A559-6DB5CE68E411}" type="presParOf" srcId="{F79FC0FC-09ED-472C-8230-12A165D21B79}" destId="{04494D93-B26F-4F50-9636-29D50AFA4382}" srcOrd="2" destOrd="0" presId="urn:microsoft.com/office/officeart/2005/8/layout/hProcess9"/>
    <dgm:cxn modelId="{10A9F73E-C64A-4714-B07D-FF547848AA46}" type="presParOf" srcId="{F79FC0FC-09ED-472C-8230-12A165D21B79}" destId="{A8BBFAFC-8830-4548-87AF-1ECF61C82B02}" srcOrd="3" destOrd="0" presId="urn:microsoft.com/office/officeart/2005/8/layout/hProcess9"/>
    <dgm:cxn modelId="{FADCA41A-47E0-4A03-9E92-A29B430520C7}" type="presParOf" srcId="{F79FC0FC-09ED-472C-8230-12A165D21B79}" destId="{C1387C2A-2548-41AE-8834-0C105B737263}" srcOrd="4" destOrd="0" presId="urn:microsoft.com/office/officeart/2005/8/layout/hProcess9"/>
    <dgm:cxn modelId="{DF776F1E-2662-4920-9D52-ED90052F40DF}" type="presParOf" srcId="{F79FC0FC-09ED-472C-8230-12A165D21B79}" destId="{863B9EB7-6D9C-43AC-8C92-AAAEC8B8CF3A}" srcOrd="5" destOrd="0" presId="urn:microsoft.com/office/officeart/2005/8/layout/hProcess9"/>
    <dgm:cxn modelId="{EBA86EC2-EA96-4D6F-ABC1-7AA4F69A8ABD}"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1454A0BE-5589-48D1-94D0-18EBA6F1FD7C}" srcId="{35EA9BE1-9674-4686-B9D1-76877539251A}" destId="{4E2BB873-BB95-4CFD-89BE-2249DEDCA0FB}" srcOrd="4" destOrd="0" parTransId="{9C553D47-A21B-4DC0-86DB-350958E5D5A6}" sibTransId="{F47ECE11-9FC3-4D5B-BCDA-08E1A08F7786}"/>
    <dgm:cxn modelId="{5D34854A-8C44-4C09-8635-9A967C23015B}" type="presOf" srcId="{4E2BB873-BB95-4CFD-89BE-2249DEDCA0FB}" destId="{C586BB54-5B84-445F-A616-4383A069657C}" srcOrd="0" destOrd="0" presId="urn:microsoft.com/office/officeart/2005/8/layout/default#1"/>
    <dgm:cxn modelId="{5F7201DF-6785-4B69-A77B-223CAF8C1054}" srcId="{35EA9BE1-9674-4686-B9D1-76877539251A}" destId="{E137AC46-8F75-4A10-85FE-CAAF10AF19B9}" srcOrd="3" destOrd="0" parTransId="{B2F9FF0E-22EA-4A79-9164-C6CC64F14DF0}" sibTransId="{C2E8F25B-D37F-4E3A-A0B8-C3185EB1073D}"/>
    <dgm:cxn modelId="{8115374A-F1B2-4CA6-9971-942C4EDF948F}" type="presOf" srcId="{4B09FF58-1D0F-4209-86CE-0F5D76893EA2}" destId="{D42E8D13-9475-4886-BA11-F8356925F8FD}" srcOrd="0" destOrd="0" presId="urn:microsoft.com/office/officeart/2005/8/layout/default#1"/>
    <dgm:cxn modelId="{7E463DAD-E65B-4B39-B4B0-E6244F44AF5B}" type="presOf" srcId="{8E900F33-A568-4A5A-BEC7-158F7321735B}" destId="{8CEFD158-84C2-4EFB-8944-D8EAEAB0BB20}" srcOrd="0" destOrd="0" presId="urn:microsoft.com/office/officeart/2005/8/layout/default#1"/>
    <dgm:cxn modelId="{5D468231-0316-4183-A273-7F68EC7F6F9F}" type="presOf" srcId="{4431658A-8E93-4ED5-9975-8194F43EF524}" destId="{34E98114-A195-4A24-A8BF-085634478A33}"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C00706A5-7FB4-44DA-9DF1-E23C541FF8EB}" srcId="{35EA9BE1-9674-4686-B9D1-76877539251A}" destId="{4B09FF58-1D0F-4209-86CE-0F5D76893EA2}" srcOrd="0" destOrd="0" parTransId="{7E4D2DB7-94F1-4036-AA67-CCB2FDB75BAE}" sibTransId="{80C9F667-B280-48AC-86D6-E9D297A9DF1E}"/>
    <dgm:cxn modelId="{4F02E981-3FAC-448E-BF9E-D76142448932}" type="presOf" srcId="{9DB751A3-E788-432D-8464-C41E05B98A11}" destId="{EB180F6C-C472-4821-8895-FCF01874DC6B}" srcOrd="0" destOrd="0" presId="urn:microsoft.com/office/officeart/2005/8/layout/default#1"/>
    <dgm:cxn modelId="{615B6428-4D3A-4762-8DAD-CF2EE8EA40B5}" type="presOf" srcId="{D487C3B3-7702-4E25-B507-67607D52DD05}" destId="{6543457C-D2F8-4D25-9C3D-A965CAAB5C10}" srcOrd="0" destOrd="0" presId="urn:microsoft.com/office/officeart/2005/8/layout/default#1"/>
    <dgm:cxn modelId="{3A5DC0A6-2D7E-4FE7-9D0C-AF9E0188EFED}" type="presOf" srcId="{35EA9BE1-9674-4686-B9D1-76877539251A}" destId="{1F6A9348-C709-43FD-8A7D-9B60FBFF7C71}"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92A4F864-E55F-4B0A-8671-C57833782EF5}" type="presOf" srcId="{333CE801-7C6D-4017-8988-DB7883647586}" destId="{C11F99DE-4260-4EA1-8AA8-4ADC748ECC79}"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73DB52FA-97F3-47C4-B9BF-CA0DEEAA60E3}" type="presOf" srcId="{E137AC46-8F75-4A10-85FE-CAAF10AF19B9}" destId="{A0D1295B-D6CB-4DD2-A6FC-597539BD76D3}" srcOrd="0" destOrd="0" presId="urn:microsoft.com/office/officeart/2005/8/layout/default#1"/>
    <dgm:cxn modelId="{BE973F35-CF16-4EF3-8AA9-EA623DCA7CA3}" type="presParOf" srcId="{1F6A9348-C709-43FD-8A7D-9B60FBFF7C71}" destId="{D42E8D13-9475-4886-BA11-F8356925F8FD}" srcOrd="0" destOrd="0" presId="urn:microsoft.com/office/officeart/2005/8/layout/default#1"/>
    <dgm:cxn modelId="{2FC743A3-E01A-4EB1-9459-C2EB198E498F}" type="presParOf" srcId="{1F6A9348-C709-43FD-8A7D-9B60FBFF7C71}" destId="{B32ACE50-E487-45BD-9EFA-DBDEFEAC6FDD}" srcOrd="1" destOrd="0" presId="urn:microsoft.com/office/officeart/2005/8/layout/default#1"/>
    <dgm:cxn modelId="{0AC83A11-E00E-4F16-8AB0-2FB076AECD79}" type="presParOf" srcId="{1F6A9348-C709-43FD-8A7D-9B60FBFF7C71}" destId="{EB180F6C-C472-4821-8895-FCF01874DC6B}" srcOrd="2" destOrd="0" presId="urn:microsoft.com/office/officeart/2005/8/layout/default#1"/>
    <dgm:cxn modelId="{445BF7EB-E4FF-4E87-8738-7B0A191A17F9}" type="presParOf" srcId="{1F6A9348-C709-43FD-8A7D-9B60FBFF7C71}" destId="{9D07AF2E-4161-4780-B880-FE244FB0DEC8}" srcOrd="3" destOrd="0" presId="urn:microsoft.com/office/officeart/2005/8/layout/default#1"/>
    <dgm:cxn modelId="{50A403DF-2CE2-49D3-BD5E-E9D0E3F36168}" type="presParOf" srcId="{1F6A9348-C709-43FD-8A7D-9B60FBFF7C71}" destId="{34E98114-A195-4A24-A8BF-085634478A33}" srcOrd="4" destOrd="0" presId="urn:microsoft.com/office/officeart/2005/8/layout/default#1"/>
    <dgm:cxn modelId="{8B24BDB5-439F-43C0-B578-7A0D729C9640}" type="presParOf" srcId="{1F6A9348-C709-43FD-8A7D-9B60FBFF7C71}" destId="{F9565A23-E839-437D-8984-5C8C16B9581A}" srcOrd="5" destOrd="0" presId="urn:microsoft.com/office/officeart/2005/8/layout/default#1"/>
    <dgm:cxn modelId="{BE9EAC86-C7BA-407C-BD6C-F4892B1AD44E}" type="presParOf" srcId="{1F6A9348-C709-43FD-8A7D-9B60FBFF7C71}" destId="{A0D1295B-D6CB-4DD2-A6FC-597539BD76D3}" srcOrd="6" destOrd="0" presId="urn:microsoft.com/office/officeart/2005/8/layout/default#1"/>
    <dgm:cxn modelId="{5EAD308E-860E-4300-BEA8-EB6BB978AE57}" type="presParOf" srcId="{1F6A9348-C709-43FD-8A7D-9B60FBFF7C71}" destId="{B6EC58AE-571E-4987-B4EF-A9C500319F26}" srcOrd="7" destOrd="0" presId="urn:microsoft.com/office/officeart/2005/8/layout/default#1"/>
    <dgm:cxn modelId="{FB2208AF-BA2C-44D9-ABFC-E8178893FB5F}" type="presParOf" srcId="{1F6A9348-C709-43FD-8A7D-9B60FBFF7C71}" destId="{C586BB54-5B84-445F-A616-4383A069657C}" srcOrd="8" destOrd="0" presId="urn:microsoft.com/office/officeart/2005/8/layout/default#1"/>
    <dgm:cxn modelId="{090D62A2-6AC7-495B-8A54-9FAC14E1CE0D}" type="presParOf" srcId="{1F6A9348-C709-43FD-8A7D-9B60FBFF7C71}" destId="{618ECABF-3957-4A34-804F-441346FA9971}" srcOrd="9" destOrd="0" presId="urn:microsoft.com/office/officeart/2005/8/layout/default#1"/>
    <dgm:cxn modelId="{FF1A14EC-ABAB-4E62-9B03-E06E1CCADDFB}" type="presParOf" srcId="{1F6A9348-C709-43FD-8A7D-9B60FBFF7C71}" destId="{8CEFD158-84C2-4EFB-8944-D8EAEAB0BB20}" srcOrd="10" destOrd="0" presId="urn:microsoft.com/office/officeart/2005/8/layout/default#1"/>
    <dgm:cxn modelId="{492AD38A-108A-4006-BAFD-047A25600507}" type="presParOf" srcId="{1F6A9348-C709-43FD-8A7D-9B60FBFF7C71}" destId="{C7CCB191-3C20-4B15-AA8D-EF492E40CA5D}" srcOrd="11" destOrd="0" presId="urn:microsoft.com/office/officeart/2005/8/layout/default#1"/>
    <dgm:cxn modelId="{39B42ECA-029B-4B9F-9F11-EAB37B693CB1}" type="presParOf" srcId="{1F6A9348-C709-43FD-8A7D-9B60FBFF7C71}" destId="{6543457C-D2F8-4D25-9C3D-A965CAAB5C10}" srcOrd="12" destOrd="0" presId="urn:microsoft.com/office/officeart/2005/8/layout/default#1"/>
    <dgm:cxn modelId="{19EC36CF-D549-48A6-B096-98EE4C87ED72}" type="presParOf" srcId="{1F6A9348-C709-43FD-8A7D-9B60FBFF7C71}" destId="{F433E705-CBD1-4640-A5A2-5FC883536F8A}" srcOrd="13" destOrd="0" presId="urn:microsoft.com/office/officeart/2005/8/layout/default#1"/>
    <dgm:cxn modelId="{6D870751-13FD-4346-8294-E74A1C1E3ED6}"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C2876F39-D4EA-4F18-9D96-7F27BFF5031B}" srcId="{0A71E115-6FD2-4E4C-8B13-6CA0BBDB9AA7}" destId="{E7C5420F-B562-4415-9122-DDEEC27366F0}" srcOrd="0" destOrd="0" parTransId="{DE2ADBE2-79A9-4F02-A47D-ECA8D987666F}" sibTransId="{D543BED4-B076-45F4-A998-3B4BECC4C1A5}"/>
    <dgm:cxn modelId="{0FA19056-B291-44F8-9D23-FFC05C8C4255}" type="presOf" srcId="{A9F00FB3-CA0C-4E82-A777-49F033AEC284}" destId="{3B74CDC5-7A0F-47A4-99FA-00DC90399E55}" srcOrd="0" destOrd="0" presId="urn:microsoft.com/office/officeart/2005/8/layout/hProcess9"/>
    <dgm:cxn modelId="{9688C4DA-3B1A-4107-85CF-20AEA0730547}" type="presOf" srcId="{95DEF026-26A2-49AF-BCC2-93A5F5CA0691}" destId="{04494D93-B26F-4F50-9636-29D50AFA4382}"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DCE7E9E7-BE20-4A7C-9DE1-C06503E8BF95}" srcId="{0A71E115-6FD2-4E4C-8B13-6CA0BBDB9AA7}" destId="{A9F00FB3-CA0C-4E82-A777-49F033AEC284}" srcOrd="3" destOrd="0" parTransId="{D3207E94-DBDE-495D-A18E-02FD0BB27DC8}" sibTransId="{2C3064B1-5963-4A45-88D9-C37502A3891D}"/>
    <dgm:cxn modelId="{FBDBE599-2F8D-4F9F-A059-FD7F0F68D438}" type="presOf" srcId="{24C6586F-231E-417C-ABCB-16DB534E8562}" destId="{C1387C2A-2548-41AE-8834-0C105B737263}" srcOrd="0" destOrd="0" presId="urn:microsoft.com/office/officeart/2005/8/layout/hProcess9"/>
    <dgm:cxn modelId="{10FD8AB8-EDF9-4B80-8B7C-1E1204F5DBC1}" type="presOf" srcId="{E7C5420F-B562-4415-9122-DDEEC27366F0}" destId="{8B5E307C-A8CA-48B1-8ACA-7035D63C53BA}" srcOrd="0" destOrd="0" presId="urn:microsoft.com/office/officeart/2005/8/layout/hProcess9"/>
    <dgm:cxn modelId="{5F9A3D1C-FC0B-4486-924A-949049B109FD}" srcId="{0A71E115-6FD2-4E4C-8B13-6CA0BBDB9AA7}" destId="{24C6586F-231E-417C-ABCB-16DB534E8562}" srcOrd="2" destOrd="0" parTransId="{1FC0CF76-20CE-4CC3-A7BE-93D9064420EE}" sibTransId="{51DA7E35-6B57-46A0-9008-402EC9A01E14}"/>
    <dgm:cxn modelId="{E86A01E0-90A5-4D07-8937-7B1C017EF745}" type="presOf" srcId="{0A71E115-6FD2-4E4C-8B13-6CA0BBDB9AA7}" destId="{A9231704-B3AF-46A9-96A2-A50A09E76758}" srcOrd="0" destOrd="0" presId="urn:microsoft.com/office/officeart/2005/8/layout/hProcess9"/>
    <dgm:cxn modelId="{DF94E241-D205-4EC6-BB87-664E34417AC7}" type="presParOf" srcId="{A9231704-B3AF-46A9-96A2-A50A09E76758}" destId="{C3284126-C9FF-4956-9977-EF7374A8AFD9}" srcOrd="0" destOrd="0" presId="urn:microsoft.com/office/officeart/2005/8/layout/hProcess9"/>
    <dgm:cxn modelId="{5A0C9767-29C0-4EDD-9FB8-8CD392AD7E9F}" type="presParOf" srcId="{A9231704-B3AF-46A9-96A2-A50A09E76758}" destId="{F79FC0FC-09ED-472C-8230-12A165D21B79}" srcOrd="1" destOrd="0" presId="urn:microsoft.com/office/officeart/2005/8/layout/hProcess9"/>
    <dgm:cxn modelId="{429635C8-6D74-41A4-8121-95AF13EA4249}" type="presParOf" srcId="{F79FC0FC-09ED-472C-8230-12A165D21B79}" destId="{8B5E307C-A8CA-48B1-8ACA-7035D63C53BA}" srcOrd="0" destOrd="0" presId="urn:microsoft.com/office/officeart/2005/8/layout/hProcess9"/>
    <dgm:cxn modelId="{4ECEED5B-59DC-4FE8-B1B8-E5FF7263A70D}" type="presParOf" srcId="{F79FC0FC-09ED-472C-8230-12A165D21B79}" destId="{AD0AF079-7746-4ACF-88C2-669A426035A8}" srcOrd="1" destOrd="0" presId="urn:microsoft.com/office/officeart/2005/8/layout/hProcess9"/>
    <dgm:cxn modelId="{3079B8C5-D93A-4CD7-8192-1116BDF6FCEA}" type="presParOf" srcId="{F79FC0FC-09ED-472C-8230-12A165D21B79}" destId="{04494D93-B26F-4F50-9636-29D50AFA4382}" srcOrd="2" destOrd="0" presId="urn:microsoft.com/office/officeart/2005/8/layout/hProcess9"/>
    <dgm:cxn modelId="{30AC52FF-0725-4CCF-B511-28E8627E6FA6}" type="presParOf" srcId="{F79FC0FC-09ED-472C-8230-12A165D21B79}" destId="{A8BBFAFC-8830-4548-87AF-1ECF61C82B02}" srcOrd="3" destOrd="0" presId="urn:microsoft.com/office/officeart/2005/8/layout/hProcess9"/>
    <dgm:cxn modelId="{552E487B-E1DC-4B91-8E82-3E4E1022E447}" type="presParOf" srcId="{F79FC0FC-09ED-472C-8230-12A165D21B79}" destId="{C1387C2A-2548-41AE-8834-0C105B737263}" srcOrd="4" destOrd="0" presId="urn:microsoft.com/office/officeart/2005/8/layout/hProcess9"/>
    <dgm:cxn modelId="{FC787934-1247-418E-9A41-0E13B4ADBA93}" type="presParOf" srcId="{F79FC0FC-09ED-472C-8230-12A165D21B79}" destId="{863B9EB7-6D9C-43AC-8C92-AAAEC8B8CF3A}" srcOrd="5" destOrd="0" presId="urn:microsoft.com/office/officeart/2005/8/layout/hProcess9"/>
    <dgm:cxn modelId="{BF9E8211-9F80-4E8A-802A-8F9767DB50CE}"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4C26EF23-283C-4FF2-9DD0-9C4533844B84}" type="presOf" srcId="{4E2BB873-BB95-4CFD-89BE-2249DEDCA0FB}" destId="{C586BB54-5B84-445F-A616-4383A069657C}" srcOrd="0" destOrd="0" presId="urn:microsoft.com/office/officeart/2005/8/layout/default#1"/>
    <dgm:cxn modelId="{ED385D91-3908-4DE9-811C-ACB8812B37F2}" type="presOf" srcId="{9DB751A3-E788-432D-8464-C41E05B98A11}" destId="{EB180F6C-C472-4821-8895-FCF01874DC6B}" srcOrd="0" destOrd="0" presId="urn:microsoft.com/office/officeart/2005/8/layout/default#1"/>
    <dgm:cxn modelId="{36676C4D-99F9-4116-9A26-F10E74B1FBDD}" type="presOf" srcId="{8E900F33-A568-4A5A-BEC7-158F7321735B}" destId="{8CEFD158-84C2-4EFB-8944-D8EAEAB0BB20}" srcOrd="0" destOrd="0" presId="urn:microsoft.com/office/officeart/2005/8/layout/default#1"/>
    <dgm:cxn modelId="{96B42102-2C4D-4536-8E50-A469B67BF87D}" type="presOf" srcId="{D487C3B3-7702-4E25-B507-67607D52DD05}" destId="{6543457C-D2F8-4D25-9C3D-A965CAAB5C10}"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78D7E1B7-8C9B-465C-92B7-D12E7CED9C5F}" type="presOf" srcId="{35EA9BE1-9674-4686-B9D1-76877539251A}" destId="{1F6A9348-C709-43FD-8A7D-9B60FBFF7C71}"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AB97329F-9AF3-41D2-B726-26BA4F87D61D}" type="presOf" srcId="{4B09FF58-1D0F-4209-86CE-0F5D76893EA2}" destId="{D42E8D13-9475-4886-BA11-F8356925F8FD}" srcOrd="0" destOrd="0" presId="urn:microsoft.com/office/officeart/2005/8/layout/default#1"/>
    <dgm:cxn modelId="{3E2CCFCA-443A-4476-B10A-1C651EEED8E0}" type="presOf" srcId="{333CE801-7C6D-4017-8988-DB7883647586}" destId="{C11F99DE-4260-4EA1-8AA8-4ADC748ECC79}" srcOrd="0" destOrd="0" presId="urn:microsoft.com/office/officeart/2005/8/layout/default#1"/>
    <dgm:cxn modelId="{EED9FC6B-F4B2-4F86-9F5F-A96E01526557}" type="presOf" srcId="{E137AC46-8F75-4A10-85FE-CAAF10AF19B9}" destId="{A0D1295B-D6CB-4DD2-A6FC-597539BD76D3}"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90461ABF-BE1D-45E6-8FFA-68B81A754207}" type="presOf" srcId="{4431658A-8E93-4ED5-9975-8194F43EF524}" destId="{34E98114-A195-4A24-A8BF-085634478A33}"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64FBC0EB-8EE0-48FF-8A7C-51AB4FF3383D}" type="presParOf" srcId="{1F6A9348-C709-43FD-8A7D-9B60FBFF7C71}" destId="{D42E8D13-9475-4886-BA11-F8356925F8FD}" srcOrd="0" destOrd="0" presId="urn:microsoft.com/office/officeart/2005/8/layout/default#1"/>
    <dgm:cxn modelId="{204800D9-4DFF-486C-9529-4945E729A67F}" type="presParOf" srcId="{1F6A9348-C709-43FD-8A7D-9B60FBFF7C71}" destId="{B32ACE50-E487-45BD-9EFA-DBDEFEAC6FDD}" srcOrd="1" destOrd="0" presId="urn:microsoft.com/office/officeart/2005/8/layout/default#1"/>
    <dgm:cxn modelId="{B77DFA9F-081B-450D-B6EE-A2F7F2A66872}" type="presParOf" srcId="{1F6A9348-C709-43FD-8A7D-9B60FBFF7C71}" destId="{EB180F6C-C472-4821-8895-FCF01874DC6B}" srcOrd="2" destOrd="0" presId="urn:microsoft.com/office/officeart/2005/8/layout/default#1"/>
    <dgm:cxn modelId="{5E5E772F-C1EC-4DE0-93DA-BB76D392A172}" type="presParOf" srcId="{1F6A9348-C709-43FD-8A7D-9B60FBFF7C71}" destId="{9D07AF2E-4161-4780-B880-FE244FB0DEC8}" srcOrd="3" destOrd="0" presId="urn:microsoft.com/office/officeart/2005/8/layout/default#1"/>
    <dgm:cxn modelId="{44D2CA7F-CCB6-4321-81A9-FA0C515667B0}" type="presParOf" srcId="{1F6A9348-C709-43FD-8A7D-9B60FBFF7C71}" destId="{34E98114-A195-4A24-A8BF-085634478A33}" srcOrd="4" destOrd="0" presId="urn:microsoft.com/office/officeart/2005/8/layout/default#1"/>
    <dgm:cxn modelId="{B92FA86A-0B09-44DF-B3B3-4D9B5E26F552}" type="presParOf" srcId="{1F6A9348-C709-43FD-8A7D-9B60FBFF7C71}" destId="{F9565A23-E839-437D-8984-5C8C16B9581A}" srcOrd="5" destOrd="0" presId="urn:microsoft.com/office/officeart/2005/8/layout/default#1"/>
    <dgm:cxn modelId="{A039DF0B-E6AE-4CBB-AB7D-D112A240898A}" type="presParOf" srcId="{1F6A9348-C709-43FD-8A7D-9B60FBFF7C71}" destId="{A0D1295B-D6CB-4DD2-A6FC-597539BD76D3}" srcOrd="6" destOrd="0" presId="urn:microsoft.com/office/officeart/2005/8/layout/default#1"/>
    <dgm:cxn modelId="{6861D6CC-9FF9-436D-AAE7-CDCACE7099FB}" type="presParOf" srcId="{1F6A9348-C709-43FD-8A7D-9B60FBFF7C71}" destId="{B6EC58AE-571E-4987-B4EF-A9C500319F26}" srcOrd="7" destOrd="0" presId="urn:microsoft.com/office/officeart/2005/8/layout/default#1"/>
    <dgm:cxn modelId="{A320A977-3758-4020-8DC3-204ABF171D3D}" type="presParOf" srcId="{1F6A9348-C709-43FD-8A7D-9B60FBFF7C71}" destId="{C586BB54-5B84-445F-A616-4383A069657C}" srcOrd="8" destOrd="0" presId="urn:microsoft.com/office/officeart/2005/8/layout/default#1"/>
    <dgm:cxn modelId="{DF7C86EE-FFA6-4EEC-8388-7295A84B5DF0}" type="presParOf" srcId="{1F6A9348-C709-43FD-8A7D-9B60FBFF7C71}" destId="{618ECABF-3957-4A34-804F-441346FA9971}" srcOrd="9" destOrd="0" presId="urn:microsoft.com/office/officeart/2005/8/layout/default#1"/>
    <dgm:cxn modelId="{2F892F1D-CF18-46D2-9344-01BC9034D9E2}" type="presParOf" srcId="{1F6A9348-C709-43FD-8A7D-9B60FBFF7C71}" destId="{8CEFD158-84C2-4EFB-8944-D8EAEAB0BB20}" srcOrd="10" destOrd="0" presId="urn:microsoft.com/office/officeart/2005/8/layout/default#1"/>
    <dgm:cxn modelId="{33B91E78-7255-4E20-8A0B-243FBCEAAD44}" type="presParOf" srcId="{1F6A9348-C709-43FD-8A7D-9B60FBFF7C71}" destId="{C7CCB191-3C20-4B15-AA8D-EF492E40CA5D}" srcOrd="11" destOrd="0" presId="urn:microsoft.com/office/officeart/2005/8/layout/default#1"/>
    <dgm:cxn modelId="{3B2E9AD5-F1CC-4965-9AD2-A816C428493A}" type="presParOf" srcId="{1F6A9348-C709-43FD-8A7D-9B60FBFF7C71}" destId="{6543457C-D2F8-4D25-9C3D-A965CAAB5C10}" srcOrd="12" destOrd="0" presId="urn:microsoft.com/office/officeart/2005/8/layout/default#1"/>
    <dgm:cxn modelId="{E0B96652-B261-4702-B637-15383D3B3136}" type="presParOf" srcId="{1F6A9348-C709-43FD-8A7D-9B60FBFF7C71}" destId="{F433E705-CBD1-4640-A5A2-5FC883536F8A}" srcOrd="13" destOrd="0" presId="urn:microsoft.com/office/officeart/2005/8/layout/default#1"/>
    <dgm:cxn modelId="{C7FDAA6E-5A13-4C9F-AA99-ECD684976B99}"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326752EE-3C5D-47D3-9BAA-E2572A69B186}" type="presOf" srcId="{24C6586F-231E-417C-ABCB-16DB534E8562}" destId="{C1387C2A-2548-41AE-8834-0C105B737263}"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2C2FFA1B-A4ED-494B-9680-D5E499A0BA6F}" type="presOf" srcId="{A9F00FB3-CA0C-4E82-A777-49F033AEC284}" destId="{3B74CDC5-7A0F-47A4-99FA-00DC90399E55}"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5F9A3D1C-FC0B-4486-924A-949049B109FD}" srcId="{0A71E115-6FD2-4E4C-8B13-6CA0BBDB9AA7}" destId="{24C6586F-231E-417C-ABCB-16DB534E8562}" srcOrd="2" destOrd="0" parTransId="{1FC0CF76-20CE-4CC3-A7BE-93D9064420EE}" sibTransId="{51DA7E35-6B57-46A0-9008-402EC9A01E14}"/>
    <dgm:cxn modelId="{6C3723DF-267E-4DD9-B39C-541E2FC9E018}" type="presOf" srcId="{E7C5420F-B562-4415-9122-DDEEC27366F0}" destId="{8B5E307C-A8CA-48B1-8ACA-7035D63C53BA}" srcOrd="0" destOrd="0" presId="urn:microsoft.com/office/officeart/2005/8/layout/hProcess9"/>
    <dgm:cxn modelId="{C2876F39-D4EA-4F18-9D96-7F27BFF5031B}" srcId="{0A71E115-6FD2-4E4C-8B13-6CA0BBDB9AA7}" destId="{E7C5420F-B562-4415-9122-DDEEC27366F0}" srcOrd="0" destOrd="0" parTransId="{DE2ADBE2-79A9-4F02-A47D-ECA8D987666F}" sibTransId="{D543BED4-B076-45F4-A998-3B4BECC4C1A5}"/>
    <dgm:cxn modelId="{74B012CE-D44D-4E3F-9DBA-28FB55850D6C}" type="presOf" srcId="{0A71E115-6FD2-4E4C-8B13-6CA0BBDB9AA7}" destId="{A9231704-B3AF-46A9-96A2-A50A09E76758}" srcOrd="0" destOrd="0" presId="urn:microsoft.com/office/officeart/2005/8/layout/hProcess9"/>
    <dgm:cxn modelId="{37D42155-B760-4B65-BA11-C0F0D19D16F0}" type="presOf" srcId="{95DEF026-26A2-49AF-BCC2-93A5F5CA0691}" destId="{04494D93-B26F-4F50-9636-29D50AFA4382}" srcOrd="0" destOrd="0" presId="urn:microsoft.com/office/officeart/2005/8/layout/hProcess9"/>
    <dgm:cxn modelId="{4A0312B5-E0DA-4950-9488-52E56DB31C49}" type="presParOf" srcId="{A9231704-B3AF-46A9-96A2-A50A09E76758}" destId="{C3284126-C9FF-4956-9977-EF7374A8AFD9}" srcOrd="0" destOrd="0" presId="urn:microsoft.com/office/officeart/2005/8/layout/hProcess9"/>
    <dgm:cxn modelId="{CEE698B8-A133-4DE4-B40A-FB42F9E5A02E}" type="presParOf" srcId="{A9231704-B3AF-46A9-96A2-A50A09E76758}" destId="{F79FC0FC-09ED-472C-8230-12A165D21B79}" srcOrd="1" destOrd="0" presId="urn:microsoft.com/office/officeart/2005/8/layout/hProcess9"/>
    <dgm:cxn modelId="{2A400336-DE1F-43CF-882D-7DFBC0F41082}" type="presParOf" srcId="{F79FC0FC-09ED-472C-8230-12A165D21B79}" destId="{8B5E307C-A8CA-48B1-8ACA-7035D63C53BA}" srcOrd="0" destOrd="0" presId="urn:microsoft.com/office/officeart/2005/8/layout/hProcess9"/>
    <dgm:cxn modelId="{7FD07902-CE74-428E-AF58-089AE69BA443}" type="presParOf" srcId="{F79FC0FC-09ED-472C-8230-12A165D21B79}" destId="{AD0AF079-7746-4ACF-88C2-669A426035A8}" srcOrd="1" destOrd="0" presId="urn:microsoft.com/office/officeart/2005/8/layout/hProcess9"/>
    <dgm:cxn modelId="{F25037DF-53CC-4D88-B51F-DF239C552B08}" type="presParOf" srcId="{F79FC0FC-09ED-472C-8230-12A165D21B79}" destId="{04494D93-B26F-4F50-9636-29D50AFA4382}" srcOrd="2" destOrd="0" presId="urn:microsoft.com/office/officeart/2005/8/layout/hProcess9"/>
    <dgm:cxn modelId="{3596BFCE-0C4E-43C6-9059-04B743BFC911}" type="presParOf" srcId="{F79FC0FC-09ED-472C-8230-12A165D21B79}" destId="{A8BBFAFC-8830-4548-87AF-1ECF61C82B02}" srcOrd="3" destOrd="0" presId="urn:microsoft.com/office/officeart/2005/8/layout/hProcess9"/>
    <dgm:cxn modelId="{A9986D59-5C31-4055-AAA2-DEF19CCF5AE0}" type="presParOf" srcId="{F79FC0FC-09ED-472C-8230-12A165D21B79}" destId="{C1387C2A-2548-41AE-8834-0C105B737263}" srcOrd="4" destOrd="0" presId="urn:microsoft.com/office/officeart/2005/8/layout/hProcess9"/>
    <dgm:cxn modelId="{002E13F8-F1D1-4C85-B626-B43678098813}" type="presParOf" srcId="{F79FC0FC-09ED-472C-8230-12A165D21B79}" destId="{863B9EB7-6D9C-43AC-8C92-AAAEC8B8CF3A}" srcOrd="5" destOrd="0" presId="urn:microsoft.com/office/officeart/2005/8/layout/hProcess9"/>
    <dgm:cxn modelId="{8993C905-6BFE-47F7-A9EC-63944DDCD02A}"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A209A9DF-74A1-4ADA-85D0-20F7B5975D76}" type="presOf" srcId="{E137AC46-8F75-4A10-85FE-CAAF10AF19B9}" destId="{A0D1295B-D6CB-4DD2-A6FC-597539BD76D3}" srcOrd="0" destOrd="0" presId="urn:microsoft.com/office/officeart/2005/8/layout/default#1"/>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12759E80-DCC3-4B8B-95B8-7D293C1B1A16}" type="presOf" srcId="{4B09FF58-1D0F-4209-86CE-0F5D76893EA2}" destId="{D42E8D13-9475-4886-BA11-F8356925F8FD}" srcOrd="0" destOrd="0" presId="urn:microsoft.com/office/officeart/2005/8/layout/default#1"/>
    <dgm:cxn modelId="{039C02BD-10F7-4F98-853B-AF0299D64FBB}" type="presOf" srcId="{4E2BB873-BB95-4CFD-89BE-2249DEDCA0FB}" destId="{C586BB54-5B84-445F-A616-4383A069657C}" srcOrd="0" destOrd="0" presId="urn:microsoft.com/office/officeart/2005/8/layout/default#1"/>
    <dgm:cxn modelId="{BBEBD3AF-811D-436F-878B-17439C292994}" type="presOf" srcId="{35EA9BE1-9674-4686-B9D1-76877539251A}" destId="{1F6A9348-C709-43FD-8A7D-9B60FBFF7C71}"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6E287AFE-0781-4058-AD0B-FA33E7E8A16E}" type="presOf" srcId="{333CE801-7C6D-4017-8988-DB7883647586}" destId="{C11F99DE-4260-4EA1-8AA8-4ADC748ECC79}"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882A97AD-6B70-4087-A773-72E5BE375A4C}" type="presOf" srcId="{D487C3B3-7702-4E25-B507-67607D52DD05}" destId="{6543457C-D2F8-4D25-9C3D-A965CAAB5C10}" srcOrd="0" destOrd="0" presId="urn:microsoft.com/office/officeart/2005/8/layout/default#1"/>
    <dgm:cxn modelId="{7B797246-47DA-44AB-B51C-AC386D650BE3}" type="presOf" srcId="{8E900F33-A568-4A5A-BEC7-158F7321735B}" destId="{8CEFD158-84C2-4EFB-8944-D8EAEAB0BB20}" srcOrd="0" destOrd="0" presId="urn:microsoft.com/office/officeart/2005/8/layout/default#1"/>
    <dgm:cxn modelId="{60421BCC-E67A-46AB-9AA0-33FC282CF0C7}" type="presOf" srcId="{9DB751A3-E788-432D-8464-C41E05B98A11}" destId="{EB180F6C-C472-4821-8895-FCF01874DC6B}"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943BA46D-FA2D-4BC3-92D7-2180F7029B51}" type="presOf" srcId="{4431658A-8E93-4ED5-9975-8194F43EF524}" destId="{34E98114-A195-4A24-A8BF-085634478A33}"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51792772-F5A1-4B5A-A986-1985017C1899}" type="presParOf" srcId="{1F6A9348-C709-43FD-8A7D-9B60FBFF7C71}" destId="{D42E8D13-9475-4886-BA11-F8356925F8FD}" srcOrd="0" destOrd="0" presId="urn:microsoft.com/office/officeart/2005/8/layout/default#1"/>
    <dgm:cxn modelId="{8557DBDC-5D0A-42B8-97E9-262E85AC0CDE}" type="presParOf" srcId="{1F6A9348-C709-43FD-8A7D-9B60FBFF7C71}" destId="{B32ACE50-E487-45BD-9EFA-DBDEFEAC6FDD}" srcOrd="1" destOrd="0" presId="urn:microsoft.com/office/officeart/2005/8/layout/default#1"/>
    <dgm:cxn modelId="{88533032-8570-445C-BA93-2D3C05206AEA}" type="presParOf" srcId="{1F6A9348-C709-43FD-8A7D-9B60FBFF7C71}" destId="{EB180F6C-C472-4821-8895-FCF01874DC6B}" srcOrd="2" destOrd="0" presId="urn:microsoft.com/office/officeart/2005/8/layout/default#1"/>
    <dgm:cxn modelId="{396EA1A5-F390-410B-A8E9-C46DDDD213F7}" type="presParOf" srcId="{1F6A9348-C709-43FD-8A7D-9B60FBFF7C71}" destId="{9D07AF2E-4161-4780-B880-FE244FB0DEC8}" srcOrd="3" destOrd="0" presId="urn:microsoft.com/office/officeart/2005/8/layout/default#1"/>
    <dgm:cxn modelId="{9EDE9504-2D4E-4DCE-9794-4DA41AF0B038}" type="presParOf" srcId="{1F6A9348-C709-43FD-8A7D-9B60FBFF7C71}" destId="{34E98114-A195-4A24-A8BF-085634478A33}" srcOrd="4" destOrd="0" presId="urn:microsoft.com/office/officeart/2005/8/layout/default#1"/>
    <dgm:cxn modelId="{2A9015C1-5A34-40C4-98A1-C89D4CE8EC16}" type="presParOf" srcId="{1F6A9348-C709-43FD-8A7D-9B60FBFF7C71}" destId="{F9565A23-E839-437D-8984-5C8C16B9581A}" srcOrd="5" destOrd="0" presId="urn:microsoft.com/office/officeart/2005/8/layout/default#1"/>
    <dgm:cxn modelId="{577B045C-4C9D-40AD-BD00-2BC2F065333F}" type="presParOf" srcId="{1F6A9348-C709-43FD-8A7D-9B60FBFF7C71}" destId="{A0D1295B-D6CB-4DD2-A6FC-597539BD76D3}" srcOrd="6" destOrd="0" presId="urn:microsoft.com/office/officeart/2005/8/layout/default#1"/>
    <dgm:cxn modelId="{81FF2D84-7D9B-401A-B271-5BA5E5AC95FD}" type="presParOf" srcId="{1F6A9348-C709-43FD-8A7D-9B60FBFF7C71}" destId="{B6EC58AE-571E-4987-B4EF-A9C500319F26}" srcOrd="7" destOrd="0" presId="urn:microsoft.com/office/officeart/2005/8/layout/default#1"/>
    <dgm:cxn modelId="{7C78AA19-231A-4607-8B47-140FA47BF46E}" type="presParOf" srcId="{1F6A9348-C709-43FD-8A7D-9B60FBFF7C71}" destId="{C586BB54-5B84-445F-A616-4383A069657C}" srcOrd="8" destOrd="0" presId="urn:microsoft.com/office/officeart/2005/8/layout/default#1"/>
    <dgm:cxn modelId="{926A407E-4442-4FB4-A4F9-EE8C153CB6F1}" type="presParOf" srcId="{1F6A9348-C709-43FD-8A7D-9B60FBFF7C71}" destId="{618ECABF-3957-4A34-804F-441346FA9971}" srcOrd="9" destOrd="0" presId="urn:microsoft.com/office/officeart/2005/8/layout/default#1"/>
    <dgm:cxn modelId="{91154817-CEA1-46DA-8F90-249029AF7216}" type="presParOf" srcId="{1F6A9348-C709-43FD-8A7D-9B60FBFF7C71}" destId="{8CEFD158-84C2-4EFB-8944-D8EAEAB0BB20}" srcOrd="10" destOrd="0" presId="urn:microsoft.com/office/officeart/2005/8/layout/default#1"/>
    <dgm:cxn modelId="{A907F88C-21E0-4EDD-977F-A8FCBEFFF52D}" type="presParOf" srcId="{1F6A9348-C709-43FD-8A7D-9B60FBFF7C71}" destId="{C7CCB191-3C20-4B15-AA8D-EF492E40CA5D}" srcOrd="11" destOrd="0" presId="urn:microsoft.com/office/officeart/2005/8/layout/default#1"/>
    <dgm:cxn modelId="{42B1B3C0-752C-45B3-B4E6-707D1613D8A4}" type="presParOf" srcId="{1F6A9348-C709-43FD-8A7D-9B60FBFF7C71}" destId="{6543457C-D2F8-4D25-9C3D-A965CAAB5C10}" srcOrd="12" destOrd="0" presId="urn:microsoft.com/office/officeart/2005/8/layout/default#1"/>
    <dgm:cxn modelId="{B228B2BF-7CF0-44DB-86A6-E6B6EB099779}" type="presParOf" srcId="{1F6A9348-C709-43FD-8A7D-9B60FBFF7C71}" destId="{F433E705-CBD1-4640-A5A2-5FC883536F8A}" srcOrd="13" destOrd="0" presId="urn:microsoft.com/office/officeart/2005/8/layout/default#1"/>
    <dgm:cxn modelId="{BE4D4722-8CC8-4F1E-B8D2-B0B5B7F6A19C}"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C2876F39-D4EA-4F18-9D96-7F27BFF5031B}" srcId="{0A71E115-6FD2-4E4C-8B13-6CA0BBDB9AA7}" destId="{E7C5420F-B562-4415-9122-DDEEC27366F0}" srcOrd="0" destOrd="0" parTransId="{DE2ADBE2-79A9-4F02-A47D-ECA8D987666F}" sibTransId="{D543BED4-B076-45F4-A998-3B4BECC4C1A5}"/>
    <dgm:cxn modelId="{C6589DA9-45C1-4FDE-814A-B21340EB2939}" type="presOf" srcId="{95DEF026-26A2-49AF-BCC2-93A5F5CA0691}" destId="{04494D93-B26F-4F50-9636-29D50AFA4382}"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C7520FD0-09FE-481E-B1BB-4A4978C38E26}" type="presOf" srcId="{24C6586F-231E-417C-ABCB-16DB534E8562}" destId="{C1387C2A-2548-41AE-8834-0C105B737263}"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4A2B99AE-E70A-42F3-9C00-C682AEDD7C18}" type="presOf" srcId="{A9F00FB3-CA0C-4E82-A777-49F033AEC284}" destId="{3B74CDC5-7A0F-47A4-99FA-00DC90399E55}" srcOrd="0" destOrd="0" presId="urn:microsoft.com/office/officeart/2005/8/layout/hProcess9"/>
    <dgm:cxn modelId="{5F9A3D1C-FC0B-4486-924A-949049B109FD}" srcId="{0A71E115-6FD2-4E4C-8B13-6CA0BBDB9AA7}" destId="{24C6586F-231E-417C-ABCB-16DB534E8562}" srcOrd="2" destOrd="0" parTransId="{1FC0CF76-20CE-4CC3-A7BE-93D9064420EE}" sibTransId="{51DA7E35-6B57-46A0-9008-402EC9A01E14}"/>
    <dgm:cxn modelId="{9CFFF803-B08A-4CD0-8C2E-3EC50F9A8E3D}" type="presOf" srcId="{0A71E115-6FD2-4E4C-8B13-6CA0BBDB9AA7}" destId="{A9231704-B3AF-46A9-96A2-A50A09E76758}" srcOrd="0" destOrd="0" presId="urn:microsoft.com/office/officeart/2005/8/layout/hProcess9"/>
    <dgm:cxn modelId="{B06F839F-4680-4F4F-A761-C0BC3641FB1E}" type="presOf" srcId="{E7C5420F-B562-4415-9122-DDEEC27366F0}" destId="{8B5E307C-A8CA-48B1-8ACA-7035D63C53BA}" srcOrd="0" destOrd="0" presId="urn:microsoft.com/office/officeart/2005/8/layout/hProcess9"/>
    <dgm:cxn modelId="{06BF66BC-6CF2-463C-A69A-AC067F4F1C33}" type="presParOf" srcId="{A9231704-B3AF-46A9-96A2-A50A09E76758}" destId="{C3284126-C9FF-4956-9977-EF7374A8AFD9}" srcOrd="0" destOrd="0" presId="urn:microsoft.com/office/officeart/2005/8/layout/hProcess9"/>
    <dgm:cxn modelId="{91E6EB29-DF7A-4191-B191-022BAEC5CDB0}" type="presParOf" srcId="{A9231704-B3AF-46A9-96A2-A50A09E76758}" destId="{F79FC0FC-09ED-472C-8230-12A165D21B79}" srcOrd="1" destOrd="0" presId="urn:microsoft.com/office/officeart/2005/8/layout/hProcess9"/>
    <dgm:cxn modelId="{B355FB57-B26F-4273-8D2E-0F2ABA780267}" type="presParOf" srcId="{F79FC0FC-09ED-472C-8230-12A165D21B79}" destId="{8B5E307C-A8CA-48B1-8ACA-7035D63C53BA}" srcOrd="0" destOrd="0" presId="urn:microsoft.com/office/officeart/2005/8/layout/hProcess9"/>
    <dgm:cxn modelId="{1EE56B39-5FC7-4E50-885D-7399535C034F}" type="presParOf" srcId="{F79FC0FC-09ED-472C-8230-12A165D21B79}" destId="{AD0AF079-7746-4ACF-88C2-669A426035A8}" srcOrd="1" destOrd="0" presId="urn:microsoft.com/office/officeart/2005/8/layout/hProcess9"/>
    <dgm:cxn modelId="{9B696A8C-00BB-439C-8433-69FA6FF6E90F}" type="presParOf" srcId="{F79FC0FC-09ED-472C-8230-12A165D21B79}" destId="{04494D93-B26F-4F50-9636-29D50AFA4382}" srcOrd="2" destOrd="0" presId="urn:microsoft.com/office/officeart/2005/8/layout/hProcess9"/>
    <dgm:cxn modelId="{E046CD7A-BE93-4292-896F-60097F2AE22B}" type="presParOf" srcId="{F79FC0FC-09ED-472C-8230-12A165D21B79}" destId="{A8BBFAFC-8830-4548-87AF-1ECF61C82B02}" srcOrd="3" destOrd="0" presId="urn:microsoft.com/office/officeart/2005/8/layout/hProcess9"/>
    <dgm:cxn modelId="{F060CEEA-54E1-47E5-BDFC-F1334B1A5C66}" type="presParOf" srcId="{F79FC0FC-09ED-472C-8230-12A165D21B79}" destId="{C1387C2A-2548-41AE-8834-0C105B737263}" srcOrd="4" destOrd="0" presId="urn:microsoft.com/office/officeart/2005/8/layout/hProcess9"/>
    <dgm:cxn modelId="{D4265B57-229C-412B-AA2A-33E4FD59E6D1}" type="presParOf" srcId="{F79FC0FC-09ED-472C-8230-12A165D21B79}" destId="{863B9EB7-6D9C-43AC-8C92-AAAEC8B8CF3A}" srcOrd="5" destOrd="0" presId="urn:microsoft.com/office/officeart/2005/8/layout/hProcess9"/>
    <dgm:cxn modelId="{0E56FFE7-12D4-4E25-871E-FCF0309061BC}"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2ED4F7F7-C7E0-4256-8EF0-9BFD0BE2AE31}" srcId="{35EA9BE1-9674-4686-B9D1-76877539251A}" destId="{D487C3B3-7702-4E25-B507-67607D52DD05}" srcOrd="6" destOrd="0" parTransId="{34112FBF-D861-49C3-A8A6-B26D243F54B8}" sibTransId="{5184CEE3-A7BE-4ADA-AE33-9AFAFA34978F}"/>
    <dgm:cxn modelId="{7C893F9C-B7EF-46CD-A00A-CAE83936B942}" srcId="{35EA9BE1-9674-4686-B9D1-76877539251A}" destId="{9DB751A3-E788-432D-8464-C41E05B98A11}" srcOrd="1" destOrd="0" parTransId="{CC4E0269-C08C-4461-99A0-92C46D930AED}" sibTransId="{CCAE7309-7295-45EA-A6E1-84518DF59597}"/>
    <dgm:cxn modelId="{DCFC8E03-4DDB-4A63-9DC2-7CD59D8596A3}" srcId="{35EA9BE1-9674-4686-B9D1-76877539251A}" destId="{4431658A-8E93-4ED5-9975-8194F43EF524}" srcOrd="2" destOrd="0" parTransId="{0FC604A9-ADE1-491A-862B-33C617F5614D}" sibTransId="{D8F6B245-226E-44F4-B2A1-D20100A9AE01}"/>
    <dgm:cxn modelId="{C43A7BAF-A39D-4559-882C-8D18B2979363}" type="presOf" srcId="{8E900F33-A568-4A5A-BEC7-158F7321735B}" destId="{8CEFD158-84C2-4EFB-8944-D8EAEAB0BB20}" srcOrd="0" destOrd="0" presId="urn:microsoft.com/office/officeart/2005/8/layout/default#1"/>
    <dgm:cxn modelId="{2A338480-8CFA-4B8B-ABC5-4A5949AF2FBE}" type="presOf" srcId="{4E2BB873-BB95-4CFD-89BE-2249DEDCA0FB}" destId="{C586BB54-5B84-445F-A616-4383A069657C}" srcOrd="0" destOrd="0" presId="urn:microsoft.com/office/officeart/2005/8/layout/default#1"/>
    <dgm:cxn modelId="{89972996-ECC6-480A-819E-307261954E63}" type="presOf" srcId="{9DB751A3-E788-432D-8464-C41E05B98A11}" destId="{EB180F6C-C472-4821-8895-FCF01874DC6B}" srcOrd="0" destOrd="0" presId="urn:microsoft.com/office/officeart/2005/8/layout/default#1"/>
    <dgm:cxn modelId="{C1B7711B-7CBE-463B-9B4B-A723A63B2A4D}" type="presOf" srcId="{333CE801-7C6D-4017-8988-DB7883647586}" destId="{C11F99DE-4260-4EA1-8AA8-4ADC748ECC79}" srcOrd="0" destOrd="0" presId="urn:microsoft.com/office/officeart/2005/8/layout/default#1"/>
    <dgm:cxn modelId="{76FFE767-B7FB-4417-8F58-E6EA2C0A8BBF}" type="presOf" srcId="{E137AC46-8F75-4A10-85FE-CAAF10AF19B9}" destId="{A0D1295B-D6CB-4DD2-A6FC-597539BD76D3}" srcOrd="0" destOrd="0" presId="urn:microsoft.com/office/officeart/2005/8/layout/default#1"/>
    <dgm:cxn modelId="{A1074110-A880-4096-A697-A9E95E2337FE}" type="presOf" srcId="{35EA9BE1-9674-4686-B9D1-76877539251A}" destId="{1F6A9348-C709-43FD-8A7D-9B60FBFF7C71}" srcOrd="0" destOrd="0" presId="urn:microsoft.com/office/officeart/2005/8/layout/default#1"/>
    <dgm:cxn modelId="{5F7201DF-6785-4B69-A77B-223CAF8C1054}" srcId="{35EA9BE1-9674-4686-B9D1-76877539251A}" destId="{E137AC46-8F75-4A10-85FE-CAAF10AF19B9}" srcOrd="3" destOrd="0" parTransId="{B2F9FF0E-22EA-4A79-9164-C6CC64F14DF0}" sibTransId="{C2E8F25B-D37F-4E3A-A0B8-C3185EB1073D}"/>
    <dgm:cxn modelId="{30D4C46E-37C5-4807-80CA-7380B2FB9844}" type="presOf" srcId="{D487C3B3-7702-4E25-B507-67607D52DD05}" destId="{6543457C-D2F8-4D25-9C3D-A965CAAB5C10}" srcOrd="0" destOrd="0" presId="urn:microsoft.com/office/officeart/2005/8/layout/default#1"/>
    <dgm:cxn modelId="{1454A0BE-5589-48D1-94D0-18EBA6F1FD7C}" srcId="{35EA9BE1-9674-4686-B9D1-76877539251A}" destId="{4E2BB873-BB95-4CFD-89BE-2249DEDCA0FB}" srcOrd="4" destOrd="0" parTransId="{9C553D47-A21B-4DC0-86DB-350958E5D5A6}" sibTransId="{F47ECE11-9FC3-4D5B-BCDA-08E1A08F7786}"/>
    <dgm:cxn modelId="{8043C052-166A-49DE-A307-B8E2D67A3419}" type="presOf" srcId="{4B09FF58-1D0F-4209-86CE-0F5D76893EA2}" destId="{D42E8D13-9475-4886-BA11-F8356925F8FD}"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754053ED-C91F-4EF0-B68E-62EE7E5692D2}" srcId="{35EA9BE1-9674-4686-B9D1-76877539251A}" destId="{8E900F33-A568-4A5A-BEC7-158F7321735B}" srcOrd="5" destOrd="0" parTransId="{60D2E2A4-2870-4DCD-8E86-3080F9FC6908}" sibTransId="{8CAB1D14-1511-4165-8EFD-E46F43E5ADE9}"/>
    <dgm:cxn modelId="{63075A0A-0269-428B-A8BC-6D825677493F}" type="presOf" srcId="{4431658A-8E93-4ED5-9975-8194F43EF524}" destId="{34E98114-A195-4A24-A8BF-085634478A33}"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1DB8FC81-0B33-499B-9BC6-2621E942ADC8}" type="presParOf" srcId="{1F6A9348-C709-43FD-8A7D-9B60FBFF7C71}" destId="{D42E8D13-9475-4886-BA11-F8356925F8FD}" srcOrd="0" destOrd="0" presId="urn:microsoft.com/office/officeart/2005/8/layout/default#1"/>
    <dgm:cxn modelId="{FE302C4A-1533-463A-9645-A2A3524DDAE3}" type="presParOf" srcId="{1F6A9348-C709-43FD-8A7D-9B60FBFF7C71}" destId="{B32ACE50-E487-45BD-9EFA-DBDEFEAC6FDD}" srcOrd="1" destOrd="0" presId="urn:microsoft.com/office/officeart/2005/8/layout/default#1"/>
    <dgm:cxn modelId="{59692A46-BCEC-401D-9480-460991D3C37A}" type="presParOf" srcId="{1F6A9348-C709-43FD-8A7D-9B60FBFF7C71}" destId="{EB180F6C-C472-4821-8895-FCF01874DC6B}" srcOrd="2" destOrd="0" presId="urn:microsoft.com/office/officeart/2005/8/layout/default#1"/>
    <dgm:cxn modelId="{08C275A5-0A37-4D92-B5FE-B689EDA1387C}" type="presParOf" srcId="{1F6A9348-C709-43FD-8A7D-9B60FBFF7C71}" destId="{9D07AF2E-4161-4780-B880-FE244FB0DEC8}" srcOrd="3" destOrd="0" presId="urn:microsoft.com/office/officeart/2005/8/layout/default#1"/>
    <dgm:cxn modelId="{AF2B374B-EEF3-45F5-AEF9-FB76A71113E0}" type="presParOf" srcId="{1F6A9348-C709-43FD-8A7D-9B60FBFF7C71}" destId="{34E98114-A195-4A24-A8BF-085634478A33}" srcOrd="4" destOrd="0" presId="urn:microsoft.com/office/officeart/2005/8/layout/default#1"/>
    <dgm:cxn modelId="{DCAC401A-CD71-4731-BF5A-2FA555BD642E}" type="presParOf" srcId="{1F6A9348-C709-43FD-8A7D-9B60FBFF7C71}" destId="{F9565A23-E839-437D-8984-5C8C16B9581A}" srcOrd="5" destOrd="0" presId="urn:microsoft.com/office/officeart/2005/8/layout/default#1"/>
    <dgm:cxn modelId="{0E4396CF-DACB-40CF-AE02-C3D184F62EFF}" type="presParOf" srcId="{1F6A9348-C709-43FD-8A7D-9B60FBFF7C71}" destId="{A0D1295B-D6CB-4DD2-A6FC-597539BD76D3}" srcOrd="6" destOrd="0" presId="urn:microsoft.com/office/officeart/2005/8/layout/default#1"/>
    <dgm:cxn modelId="{B20FB747-5C32-4B0F-BAFC-668F896F061A}" type="presParOf" srcId="{1F6A9348-C709-43FD-8A7D-9B60FBFF7C71}" destId="{B6EC58AE-571E-4987-B4EF-A9C500319F26}" srcOrd="7" destOrd="0" presId="urn:microsoft.com/office/officeart/2005/8/layout/default#1"/>
    <dgm:cxn modelId="{EB3D8E10-7B20-43F8-8DD2-5BA37D93C99F}" type="presParOf" srcId="{1F6A9348-C709-43FD-8A7D-9B60FBFF7C71}" destId="{C586BB54-5B84-445F-A616-4383A069657C}" srcOrd="8" destOrd="0" presId="urn:microsoft.com/office/officeart/2005/8/layout/default#1"/>
    <dgm:cxn modelId="{44FF021F-A480-4503-A80C-2C3F5694D5A3}" type="presParOf" srcId="{1F6A9348-C709-43FD-8A7D-9B60FBFF7C71}" destId="{618ECABF-3957-4A34-804F-441346FA9971}" srcOrd="9" destOrd="0" presId="urn:microsoft.com/office/officeart/2005/8/layout/default#1"/>
    <dgm:cxn modelId="{85B6DDAA-026F-40A2-90A8-FF92F780FD6E}" type="presParOf" srcId="{1F6A9348-C709-43FD-8A7D-9B60FBFF7C71}" destId="{8CEFD158-84C2-4EFB-8944-D8EAEAB0BB20}" srcOrd="10" destOrd="0" presId="urn:microsoft.com/office/officeart/2005/8/layout/default#1"/>
    <dgm:cxn modelId="{BE0F2016-7774-40A8-8F08-B64BCB566612}" type="presParOf" srcId="{1F6A9348-C709-43FD-8A7D-9B60FBFF7C71}" destId="{C7CCB191-3C20-4B15-AA8D-EF492E40CA5D}" srcOrd="11" destOrd="0" presId="urn:microsoft.com/office/officeart/2005/8/layout/default#1"/>
    <dgm:cxn modelId="{6C663534-47A4-416B-B0C2-0204D3B2E7F2}" type="presParOf" srcId="{1F6A9348-C709-43FD-8A7D-9B60FBFF7C71}" destId="{6543457C-D2F8-4D25-9C3D-A965CAAB5C10}" srcOrd="12" destOrd="0" presId="urn:microsoft.com/office/officeart/2005/8/layout/default#1"/>
    <dgm:cxn modelId="{2B2CB4AD-D620-4F66-8CC7-7EFC1EB350A3}" type="presParOf" srcId="{1F6A9348-C709-43FD-8A7D-9B60FBFF7C71}" destId="{F433E705-CBD1-4640-A5A2-5FC883536F8A}" srcOrd="13" destOrd="0" presId="urn:microsoft.com/office/officeart/2005/8/layout/default#1"/>
    <dgm:cxn modelId="{8F68F50C-2438-48A1-B7BE-13AB90F37B0C}"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48FFACB3-99E8-4A80-AE47-AFFE69E89D81}" type="presOf" srcId="{24C6586F-231E-417C-ABCB-16DB534E8562}" destId="{C1387C2A-2548-41AE-8834-0C105B737263}" srcOrd="0" destOrd="0" presId="urn:microsoft.com/office/officeart/2005/8/layout/hProcess9"/>
    <dgm:cxn modelId="{C2876F39-D4EA-4F18-9D96-7F27BFF5031B}" srcId="{0A71E115-6FD2-4E4C-8B13-6CA0BBDB9AA7}" destId="{E7C5420F-B562-4415-9122-DDEEC27366F0}" srcOrd="0" destOrd="0" parTransId="{DE2ADBE2-79A9-4F02-A47D-ECA8D987666F}" sibTransId="{D543BED4-B076-45F4-A998-3B4BECC4C1A5}"/>
    <dgm:cxn modelId="{0EA2CA17-C77C-43CE-ACA1-4F49AA0B73DA}" type="presOf" srcId="{0A71E115-6FD2-4E4C-8B13-6CA0BBDB9AA7}" destId="{A9231704-B3AF-46A9-96A2-A50A09E76758}" srcOrd="0" destOrd="0" presId="urn:microsoft.com/office/officeart/2005/8/layout/hProcess9"/>
    <dgm:cxn modelId="{17FC8A76-7D68-4E6C-BCA0-3FDD0D721CFE}" type="presOf" srcId="{A9F00FB3-CA0C-4E82-A777-49F033AEC284}" destId="{3B74CDC5-7A0F-47A4-99FA-00DC90399E55}"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DCE7E9E7-BE20-4A7C-9DE1-C06503E8BF95}" srcId="{0A71E115-6FD2-4E4C-8B13-6CA0BBDB9AA7}" destId="{A9F00FB3-CA0C-4E82-A777-49F033AEC284}" srcOrd="3" destOrd="0" parTransId="{D3207E94-DBDE-495D-A18E-02FD0BB27DC8}" sibTransId="{2C3064B1-5963-4A45-88D9-C37502A3891D}"/>
    <dgm:cxn modelId="{8ECEB7FC-9C61-48D2-88CF-FF9115094F65}" type="presOf" srcId="{E7C5420F-B562-4415-9122-DDEEC27366F0}" destId="{8B5E307C-A8CA-48B1-8ACA-7035D63C53BA}" srcOrd="0" destOrd="0" presId="urn:microsoft.com/office/officeart/2005/8/layout/hProcess9"/>
    <dgm:cxn modelId="{5F9A3D1C-FC0B-4486-924A-949049B109FD}" srcId="{0A71E115-6FD2-4E4C-8B13-6CA0BBDB9AA7}" destId="{24C6586F-231E-417C-ABCB-16DB534E8562}" srcOrd="2" destOrd="0" parTransId="{1FC0CF76-20CE-4CC3-A7BE-93D9064420EE}" sibTransId="{51DA7E35-6B57-46A0-9008-402EC9A01E14}"/>
    <dgm:cxn modelId="{DE7C889C-76AE-404E-97A3-2799756DA651}" type="presOf" srcId="{95DEF026-26A2-49AF-BCC2-93A5F5CA0691}" destId="{04494D93-B26F-4F50-9636-29D50AFA4382}" srcOrd="0" destOrd="0" presId="urn:microsoft.com/office/officeart/2005/8/layout/hProcess9"/>
    <dgm:cxn modelId="{0E626F62-2B3C-4C6F-AC9B-76640C05992D}" type="presParOf" srcId="{A9231704-B3AF-46A9-96A2-A50A09E76758}" destId="{C3284126-C9FF-4956-9977-EF7374A8AFD9}" srcOrd="0" destOrd="0" presId="urn:microsoft.com/office/officeart/2005/8/layout/hProcess9"/>
    <dgm:cxn modelId="{AACA6763-9EA1-4107-BDF0-501BAE5FE5D6}" type="presParOf" srcId="{A9231704-B3AF-46A9-96A2-A50A09E76758}" destId="{F79FC0FC-09ED-472C-8230-12A165D21B79}" srcOrd="1" destOrd="0" presId="urn:microsoft.com/office/officeart/2005/8/layout/hProcess9"/>
    <dgm:cxn modelId="{168DEE64-99A6-496F-9D4A-4BCD49FAB6A2}" type="presParOf" srcId="{F79FC0FC-09ED-472C-8230-12A165D21B79}" destId="{8B5E307C-A8CA-48B1-8ACA-7035D63C53BA}" srcOrd="0" destOrd="0" presId="urn:microsoft.com/office/officeart/2005/8/layout/hProcess9"/>
    <dgm:cxn modelId="{1AEE86A1-519F-4CE3-9162-1A219650D2CA}" type="presParOf" srcId="{F79FC0FC-09ED-472C-8230-12A165D21B79}" destId="{AD0AF079-7746-4ACF-88C2-669A426035A8}" srcOrd="1" destOrd="0" presId="urn:microsoft.com/office/officeart/2005/8/layout/hProcess9"/>
    <dgm:cxn modelId="{7498DD12-D7D3-41EA-8BEA-1EC2C5999A90}" type="presParOf" srcId="{F79FC0FC-09ED-472C-8230-12A165D21B79}" destId="{04494D93-B26F-4F50-9636-29D50AFA4382}" srcOrd="2" destOrd="0" presId="urn:microsoft.com/office/officeart/2005/8/layout/hProcess9"/>
    <dgm:cxn modelId="{ABB8731F-D288-44BA-9ADE-3FC242DE5CA8}" type="presParOf" srcId="{F79FC0FC-09ED-472C-8230-12A165D21B79}" destId="{A8BBFAFC-8830-4548-87AF-1ECF61C82B02}" srcOrd="3" destOrd="0" presId="urn:microsoft.com/office/officeart/2005/8/layout/hProcess9"/>
    <dgm:cxn modelId="{B94CD66C-B3CC-4D2F-8850-0EA08F8C402D}" type="presParOf" srcId="{F79FC0FC-09ED-472C-8230-12A165D21B79}" destId="{C1387C2A-2548-41AE-8834-0C105B737263}" srcOrd="4" destOrd="0" presId="urn:microsoft.com/office/officeart/2005/8/layout/hProcess9"/>
    <dgm:cxn modelId="{1D9672D5-1657-4764-B514-0DD71ED1B4A2}" type="presParOf" srcId="{F79FC0FC-09ED-472C-8230-12A165D21B79}" destId="{863B9EB7-6D9C-43AC-8C92-AAAEC8B8CF3A}" srcOrd="5" destOrd="0" presId="urn:microsoft.com/office/officeart/2005/8/layout/hProcess9"/>
    <dgm:cxn modelId="{CA3B2BEF-5C8F-434D-A936-853424C4EC3F}"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2" qsCatId="simple" csTypeId="urn:microsoft.com/office/officeart/2005/8/colors/colorful1#3" csCatId="colorful" phldr="1"/>
      <dgm:spPr/>
      <dgm:t>
        <a:bodyPr/>
        <a:lstStyle/>
        <a:p>
          <a:endParaRPr lang="zh-TW" altLang="en-US"/>
        </a:p>
      </dgm:t>
    </dgm:pt>
    <dgm:pt modelId="{E7C5420F-B562-4415-9122-DDEEC27366F0}">
      <dgm:prSet phldrT="[文字]"/>
      <dgm:spPr/>
      <dgm:t>
        <a:bodyPr/>
        <a:lstStyle/>
        <a:p>
          <a:r>
            <a:rPr lang="zh-TW" altLang="en-US" b="1" dirty="0" smtClean="0">
              <a:latin typeface="微軟正黑體" pitchFamily="34" charset="-120"/>
              <a:ea typeface="微軟正黑體" pitchFamily="34" charset="-120"/>
            </a:rPr>
            <a:t>找概念</a:t>
          </a:r>
          <a:endParaRPr lang="zh-TW" altLang="en-US"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dgm:spPr/>
      <dgm:t>
        <a:bodyPr/>
        <a:lstStyle/>
        <a:p>
          <a:r>
            <a:rPr lang="zh-TW" altLang="en-US" b="1" dirty="0" smtClean="0">
              <a:latin typeface="微軟正黑體" pitchFamily="34" charset="-120"/>
              <a:ea typeface="微軟正黑體" pitchFamily="34" charset="-120"/>
            </a:rPr>
            <a:t>歸類及排序</a:t>
          </a:r>
          <a:endParaRPr lang="zh-TW" altLang="en-US"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dgm:spPr/>
      <dgm:t>
        <a:bodyPr/>
        <a:lstStyle/>
        <a:p>
          <a:r>
            <a:rPr lang="zh-TW" altLang="en-US" b="1" dirty="0" smtClean="0">
              <a:latin typeface="微軟正黑體" pitchFamily="34" charset="-120"/>
              <a:ea typeface="微軟正黑體" pitchFamily="34" charset="-120"/>
            </a:rPr>
            <a:t>加上  聯結語</a:t>
          </a:r>
          <a:endParaRPr lang="zh-TW" altLang="en-US"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dgm:spPr/>
      <dgm:t>
        <a:bodyPr/>
        <a:lstStyle/>
        <a:p>
          <a:r>
            <a:rPr lang="zh-TW" altLang="en-US" b="1" dirty="0" smtClean="0">
              <a:latin typeface="微軟正黑體" pitchFamily="34" charset="-120"/>
              <a:ea typeface="微軟正黑體" pitchFamily="34" charset="-120"/>
            </a:rPr>
            <a:t>交叉  聯結</a:t>
          </a:r>
          <a:endParaRPr lang="zh-TW" altLang="en-US"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3B00BAF6-05D2-4A61-BEFE-04225381A373}" type="presOf" srcId="{E7C5420F-B562-4415-9122-DDEEC27366F0}" destId="{8B5E307C-A8CA-48B1-8ACA-7035D63C53BA}"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AF1241AD-0F94-49F3-AF54-0BF7EE07A520}" type="presOf" srcId="{24C6586F-231E-417C-ABCB-16DB534E8562}" destId="{C1387C2A-2548-41AE-8834-0C105B737263}"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5F9A3D1C-FC0B-4486-924A-949049B109FD}" srcId="{0A71E115-6FD2-4E4C-8B13-6CA0BBDB9AA7}" destId="{24C6586F-231E-417C-ABCB-16DB534E8562}" srcOrd="2" destOrd="0" parTransId="{1FC0CF76-20CE-4CC3-A7BE-93D9064420EE}" sibTransId="{51DA7E35-6B57-46A0-9008-402EC9A01E14}"/>
    <dgm:cxn modelId="{16D873D5-AE40-4126-B419-B10D15930F7F}" type="presOf" srcId="{A9F00FB3-CA0C-4E82-A777-49F033AEC284}" destId="{3B74CDC5-7A0F-47A4-99FA-00DC90399E55}" srcOrd="0" destOrd="0" presId="urn:microsoft.com/office/officeart/2005/8/layout/hProcess9"/>
    <dgm:cxn modelId="{C2876F39-D4EA-4F18-9D96-7F27BFF5031B}" srcId="{0A71E115-6FD2-4E4C-8B13-6CA0BBDB9AA7}" destId="{E7C5420F-B562-4415-9122-DDEEC27366F0}" srcOrd="0" destOrd="0" parTransId="{DE2ADBE2-79A9-4F02-A47D-ECA8D987666F}" sibTransId="{D543BED4-B076-45F4-A998-3B4BECC4C1A5}"/>
    <dgm:cxn modelId="{A041F5FE-08BF-40B6-8CDE-ED73ED8F2E3E}" type="presOf" srcId="{95DEF026-26A2-49AF-BCC2-93A5F5CA0691}" destId="{04494D93-B26F-4F50-9636-29D50AFA4382}" srcOrd="0" destOrd="0" presId="urn:microsoft.com/office/officeart/2005/8/layout/hProcess9"/>
    <dgm:cxn modelId="{DADC6D5A-BBD0-4BA4-8F4E-77699DE41C34}" type="presOf" srcId="{0A71E115-6FD2-4E4C-8B13-6CA0BBDB9AA7}" destId="{A9231704-B3AF-46A9-96A2-A50A09E76758}" srcOrd="0" destOrd="0" presId="urn:microsoft.com/office/officeart/2005/8/layout/hProcess9"/>
    <dgm:cxn modelId="{9A1923C3-6838-46FC-8F3F-105A365C225B}" type="presParOf" srcId="{A9231704-B3AF-46A9-96A2-A50A09E76758}" destId="{C3284126-C9FF-4956-9977-EF7374A8AFD9}" srcOrd="0" destOrd="0" presId="urn:microsoft.com/office/officeart/2005/8/layout/hProcess9"/>
    <dgm:cxn modelId="{1699D27E-6AEB-41A0-8415-9A8CAAE0B514}" type="presParOf" srcId="{A9231704-B3AF-46A9-96A2-A50A09E76758}" destId="{F79FC0FC-09ED-472C-8230-12A165D21B79}" srcOrd="1" destOrd="0" presId="urn:microsoft.com/office/officeart/2005/8/layout/hProcess9"/>
    <dgm:cxn modelId="{852FA9F7-5F26-4027-8E48-CAD678EC1734}" type="presParOf" srcId="{F79FC0FC-09ED-472C-8230-12A165D21B79}" destId="{8B5E307C-A8CA-48B1-8ACA-7035D63C53BA}" srcOrd="0" destOrd="0" presId="urn:microsoft.com/office/officeart/2005/8/layout/hProcess9"/>
    <dgm:cxn modelId="{C9CF4AE4-0575-463F-ADE5-CDE916B6E3D9}" type="presParOf" srcId="{F79FC0FC-09ED-472C-8230-12A165D21B79}" destId="{AD0AF079-7746-4ACF-88C2-669A426035A8}" srcOrd="1" destOrd="0" presId="urn:microsoft.com/office/officeart/2005/8/layout/hProcess9"/>
    <dgm:cxn modelId="{D25623C7-205E-40B7-A790-69D91CB5195A}" type="presParOf" srcId="{F79FC0FC-09ED-472C-8230-12A165D21B79}" destId="{04494D93-B26F-4F50-9636-29D50AFA4382}" srcOrd="2" destOrd="0" presId="urn:microsoft.com/office/officeart/2005/8/layout/hProcess9"/>
    <dgm:cxn modelId="{AE268FBE-AD94-4B89-9392-A0034176841B}" type="presParOf" srcId="{F79FC0FC-09ED-472C-8230-12A165D21B79}" destId="{A8BBFAFC-8830-4548-87AF-1ECF61C82B02}" srcOrd="3" destOrd="0" presId="urn:microsoft.com/office/officeart/2005/8/layout/hProcess9"/>
    <dgm:cxn modelId="{9F175DCF-872D-4B30-A0BF-D30B3D4C1744}" type="presParOf" srcId="{F79FC0FC-09ED-472C-8230-12A165D21B79}" destId="{C1387C2A-2548-41AE-8834-0C105B737263}" srcOrd="4" destOrd="0" presId="urn:microsoft.com/office/officeart/2005/8/layout/hProcess9"/>
    <dgm:cxn modelId="{7505E2AF-A945-4FE4-A9B1-96652478075C}" type="presParOf" srcId="{F79FC0FC-09ED-472C-8230-12A165D21B79}" destId="{863B9EB7-6D9C-43AC-8C92-AAAEC8B8CF3A}" srcOrd="5" destOrd="0" presId="urn:microsoft.com/office/officeart/2005/8/layout/hProcess9"/>
    <dgm:cxn modelId="{F36EDDA7-58F6-42A3-980D-2DD151AFEAC3}"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A4624A2A-D6E7-416F-A43A-7DFA3DAAD2D8}" type="presOf" srcId="{4E2BB873-BB95-4CFD-89BE-2249DEDCA0FB}" destId="{C586BB54-5B84-445F-A616-4383A069657C}"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DCE8EF7B-7C4F-4051-A28F-6B4309D03A22}" type="presOf" srcId="{4B09FF58-1D0F-4209-86CE-0F5D76893EA2}" destId="{D42E8D13-9475-4886-BA11-F8356925F8FD}" srcOrd="0" destOrd="0" presId="urn:microsoft.com/office/officeart/2005/8/layout/default#1"/>
    <dgm:cxn modelId="{2ED4F7F7-C7E0-4256-8EF0-9BFD0BE2AE31}" srcId="{35EA9BE1-9674-4686-B9D1-76877539251A}" destId="{D487C3B3-7702-4E25-B507-67607D52DD05}" srcOrd="6" destOrd="0" parTransId="{34112FBF-D861-49C3-A8A6-B26D243F54B8}" sibTransId="{5184CEE3-A7BE-4ADA-AE33-9AFAFA34978F}"/>
    <dgm:cxn modelId="{7D942AFE-F74E-4CB0-965B-46B4B2B54F96}" type="presOf" srcId="{35EA9BE1-9674-4686-B9D1-76877539251A}" destId="{1F6A9348-C709-43FD-8A7D-9B60FBFF7C71}"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25427097-0F59-4E57-8587-74680374B8C6}" type="presOf" srcId="{E137AC46-8F75-4A10-85FE-CAAF10AF19B9}" destId="{A0D1295B-D6CB-4DD2-A6FC-597539BD76D3}" srcOrd="0" destOrd="0" presId="urn:microsoft.com/office/officeart/2005/8/layout/default#1"/>
    <dgm:cxn modelId="{B36F431E-381E-43D6-B9D3-CD5B318080BF}" type="presOf" srcId="{9DB751A3-E788-432D-8464-C41E05B98A11}" destId="{EB180F6C-C472-4821-8895-FCF01874DC6B}" srcOrd="0" destOrd="0" presId="urn:microsoft.com/office/officeart/2005/8/layout/default#1"/>
    <dgm:cxn modelId="{BD38546F-8C8A-4E48-AE9A-7DCA8521EC9D}" type="presOf" srcId="{4431658A-8E93-4ED5-9975-8194F43EF524}" destId="{34E98114-A195-4A24-A8BF-085634478A33}"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20C4854F-7E82-429A-9126-20A86BFB29F7}" type="presOf" srcId="{333CE801-7C6D-4017-8988-DB7883647586}" destId="{C11F99DE-4260-4EA1-8AA8-4ADC748ECC79}" srcOrd="0" destOrd="0" presId="urn:microsoft.com/office/officeart/2005/8/layout/default#1"/>
    <dgm:cxn modelId="{F4D22ACD-3050-4F2B-B7FE-4FF24167DDA2}" type="presOf" srcId="{D487C3B3-7702-4E25-B507-67607D52DD05}" destId="{6543457C-D2F8-4D25-9C3D-A965CAAB5C10}" srcOrd="0" destOrd="0" presId="urn:microsoft.com/office/officeart/2005/8/layout/default#1"/>
    <dgm:cxn modelId="{25D83386-2570-4F19-9A4B-BF1165DB752F}" type="presOf" srcId="{8E900F33-A568-4A5A-BEC7-158F7321735B}" destId="{8CEFD158-84C2-4EFB-8944-D8EAEAB0BB20}"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1F6FFFA7-A821-4717-AE3B-DD13B3EC129E}" type="presParOf" srcId="{1F6A9348-C709-43FD-8A7D-9B60FBFF7C71}" destId="{D42E8D13-9475-4886-BA11-F8356925F8FD}" srcOrd="0" destOrd="0" presId="urn:microsoft.com/office/officeart/2005/8/layout/default#1"/>
    <dgm:cxn modelId="{F1C55BCC-3773-4514-8061-D614B2F5B9BE}" type="presParOf" srcId="{1F6A9348-C709-43FD-8A7D-9B60FBFF7C71}" destId="{B32ACE50-E487-45BD-9EFA-DBDEFEAC6FDD}" srcOrd="1" destOrd="0" presId="urn:microsoft.com/office/officeart/2005/8/layout/default#1"/>
    <dgm:cxn modelId="{1408A08C-1B8B-4470-85C6-74535DBBDDD3}" type="presParOf" srcId="{1F6A9348-C709-43FD-8A7D-9B60FBFF7C71}" destId="{EB180F6C-C472-4821-8895-FCF01874DC6B}" srcOrd="2" destOrd="0" presId="urn:microsoft.com/office/officeart/2005/8/layout/default#1"/>
    <dgm:cxn modelId="{2CF6A18C-994F-472E-AA64-629D12DEEB6C}" type="presParOf" srcId="{1F6A9348-C709-43FD-8A7D-9B60FBFF7C71}" destId="{9D07AF2E-4161-4780-B880-FE244FB0DEC8}" srcOrd="3" destOrd="0" presId="urn:microsoft.com/office/officeart/2005/8/layout/default#1"/>
    <dgm:cxn modelId="{66DE649F-C705-4B41-8060-3474EE4C79BF}" type="presParOf" srcId="{1F6A9348-C709-43FD-8A7D-9B60FBFF7C71}" destId="{34E98114-A195-4A24-A8BF-085634478A33}" srcOrd="4" destOrd="0" presId="urn:microsoft.com/office/officeart/2005/8/layout/default#1"/>
    <dgm:cxn modelId="{B60FA3A4-6147-4EC0-839E-C3DD4C0262A9}" type="presParOf" srcId="{1F6A9348-C709-43FD-8A7D-9B60FBFF7C71}" destId="{F9565A23-E839-437D-8984-5C8C16B9581A}" srcOrd="5" destOrd="0" presId="urn:microsoft.com/office/officeart/2005/8/layout/default#1"/>
    <dgm:cxn modelId="{8EDDA7F6-01DC-4AD4-B997-648922A11B71}" type="presParOf" srcId="{1F6A9348-C709-43FD-8A7D-9B60FBFF7C71}" destId="{A0D1295B-D6CB-4DD2-A6FC-597539BD76D3}" srcOrd="6" destOrd="0" presId="urn:microsoft.com/office/officeart/2005/8/layout/default#1"/>
    <dgm:cxn modelId="{1BDFCDFD-C43C-4E75-93BA-40E11C7F4CBE}" type="presParOf" srcId="{1F6A9348-C709-43FD-8A7D-9B60FBFF7C71}" destId="{B6EC58AE-571E-4987-B4EF-A9C500319F26}" srcOrd="7" destOrd="0" presId="urn:microsoft.com/office/officeart/2005/8/layout/default#1"/>
    <dgm:cxn modelId="{263673BA-9A98-4625-BC93-E2728EC0923F}" type="presParOf" srcId="{1F6A9348-C709-43FD-8A7D-9B60FBFF7C71}" destId="{C586BB54-5B84-445F-A616-4383A069657C}" srcOrd="8" destOrd="0" presId="urn:microsoft.com/office/officeart/2005/8/layout/default#1"/>
    <dgm:cxn modelId="{8D86856D-288C-4FFE-BA6B-21B49E84A647}" type="presParOf" srcId="{1F6A9348-C709-43FD-8A7D-9B60FBFF7C71}" destId="{618ECABF-3957-4A34-804F-441346FA9971}" srcOrd="9" destOrd="0" presId="urn:microsoft.com/office/officeart/2005/8/layout/default#1"/>
    <dgm:cxn modelId="{693D8779-AEC6-4FE2-8CDF-D9EEA875D1D7}" type="presParOf" srcId="{1F6A9348-C709-43FD-8A7D-9B60FBFF7C71}" destId="{8CEFD158-84C2-4EFB-8944-D8EAEAB0BB20}" srcOrd="10" destOrd="0" presId="urn:microsoft.com/office/officeart/2005/8/layout/default#1"/>
    <dgm:cxn modelId="{D5550D49-CF91-4C40-87CE-618A89BBFD7F}" type="presParOf" srcId="{1F6A9348-C709-43FD-8A7D-9B60FBFF7C71}" destId="{C7CCB191-3C20-4B15-AA8D-EF492E40CA5D}" srcOrd="11" destOrd="0" presId="urn:microsoft.com/office/officeart/2005/8/layout/default#1"/>
    <dgm:cxn modelId="{1E589031-9FBB-43E4-952E-7832756D27A9}" type="presParOf" srcId="{1F6A9348-C709-43FD-8A7D-9B60FBFF7C71}" destId="{6543457C-D2F8-4D25-9C3D-A965CAAB5C10}" srcOrd="12" destOrd="0" presId="urn:microsoft.com/office/officeart/2005/8/layout/default#1"/>
    <dgm:cxn modelId="{3736D923-D726-4DC6-9B02-E8A0686FC652}" type="presParOf" srcId="{1F6A9348-C709-43FD-8A7D-9B60FBFF7C71}" destId="{F433E705-CBD1-4640-A5A2-5FC883536F8A}" srcOrd="13" destOrd="0" presId="urn:microsoft.com/office/officeart/2005/8/layout/default#1"/>
    <dgm:cxn modelId="{A7E0372A-4481-4FA0-B99F-656CD7BF6C65}"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270BD762-825D-4F36-9B65-56E9E19CEAC7}" type="presOf" srcId="{E7C5420F-B562-4415-9122-DDEEC27366F0}" destId="{8B5E307C-A8CA-48B1-8ACA-7035D63C53BA}"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5B62104D-8802-4A38-B75A-3C8FEC0E1E60}" type="presOf" srcId="{A9F00FB3-CA0C-4E82-A777-49F033AEC284}" destId="{3B74CDC5-7A0F-47A4-99FA-00DC90399E55}" srcOrd="0" destOrd="0" presId="urn:microsoft.com/office/officeart/2005/8/layout/hProcess9"/>
    <dgm:cxn modelId="{5643B3BB-CC68-44A7-AB8E-6F3BD1A9FB7A}" type="presOf" srcId="{24C6586F-231E-417C-ABCB-16DB534E8562}" destId="{C1387C2A-2548-41AE-8834-0C105B737263}" srcOrd="0" destOrd="0" presId="urn:microsoft.com/office/officeart/2005/8/layout/hProcess9"/>
    <dgm:cxn modelId="{A3E75E6F-A9B9-41F0-9A2D-638974BD64BD}" type="presOf" srcId="{0A71E115-6FD2-4E4C-8B13-6CA0BBDB9AA7}" destId="{A9231704-B3AF-46A9-96A2-A50A09E76758}" srcOrd="0" destOrd="0" presId="urn:microsoft.com/office/officeart/2005/8/layout/hProcess9"/>
    <dgm:cxn modelId="{0C592C66-B75A-4F25-93FF-A7F3BE0F55CB}" type="presOf" srcId="{95DEF026-26A2-49AF-BCC2-93A5F5CA0691}" destId="{04494D93-B26F-4F50-9636-29D50AFA4382}"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5F9A3D1C-FC0B-4486-924A-949049B109FD}" srcId="{0A71E115-6FD2-4E4C-8B13-6CA0BBDB9AA7}" destId="{24C6586F-231E-417C-ABCB-16DB534E8562}" srcOrd="2" destOrd="0" parTransId="{1FC0CF76-20CE-4CC3-A7BE-93D9064420EE}" sibTransId="{51DA7E35-6B57-46A0-9008-402EC9A01E14}"/>
    <dgm:cxn modelId="{C2876F39-D4EA-4F18-9D96-7F27BFF5031B}" srcId="{0A71E115-6FD2-4E4C-8B13-6CA0BBDB9AA7}" destId="{E7C5420F-B562-4415-9122-DDEEC27366F0}" srcOrd="0" destOrd="0" parTransId="{DE2ADBE2-79A9-4F02-A47D-ECA8D987666F}" sibTransId="{D543BED4-B076-45F4-A998-3B4BECC4C1A5}"/>
    <dgm:cxn modelId="{A13AAF00-44AD-4306-93AF-57AD8023C17F}" type="presParOf" srcId="{A9231704-B3AF-46A9-96A2-A50A09E76758}" destId="{C3284126-C9FF-4956-9977-EF7374A8AFD9}" srcOrd="0" destOrd="0" presId="urn:microsoft.com/office/officeart/2005/8/layout/hProcess9"/>
    <dgm:cxn modelId="{79BFA07E-2ED5-435D-9C60-CC661F6ED9B1}" type="presParOf" srcId="{A9231704-B3AF-46A9-96A2-A50A09E76758}" destId="{F79FC0FC-09ED-472C-8230-12A165D21B79}" srcOrd="1" destOrd="0" presId="urn:microsoft.com/office/officeart/2005/8/layout/hProcess9"/>
    <dgm:cxn modelId="{0A39B237-50AF-47A0-B45B-1B4CDE594252}" type="presParOf" srcId="{F79FC0FC-09ED-472C-8230-12A165D21B79}" destId="{8B5E307C-A8CA-48B1-8ACA-7035D63C53BA}" srcOrd="0" destOrd="0" presId="urn:microsoft.com/office/officeart/2005/8/layout/hProcess9"/>
    <dgm:cxn modelId="{002DEAFC-CF8D-4483-AECB-EFEC28962D11}" type="presParOf" srcId="{F79FC0FC-09ED-472C-8230-12A165D21B79}" destId="{AD0AF079-7746-4ACF-88C2-669A426035A8}" srcOrd="1" destOrd="0" presId="urn:microsoft.com/office/officeart/2005/8/layout/hProcess9"/>
    <dgm:cxn modelId="{586103B3-EF26-4020-9EE1-8D7611AAA539}" type="presParOf" srcId="{F79FC0FC-09ED-472C-8230-12A165D21B79}" destId="{04494D93-B26F-4F50-9636-29D50AFA4382}" srcOrd="2" destOrd="0" presId="urn:microsoft.com/office/officeart/2005/8/layout/hProcess9"/>
    <dgm:cxn modelId="{6E0449CC-441A-4F50-869D-487C890FFA6F}" type="presParOf" srcId="{F79FC0FC-09ED-472C-8230-12A165D21B79}" destId="{A8BBFAFC-8830-4548-87AF-1ECF61C82B02}" srcOrd="3" destOrd="0" presId="urn:microsoft.com/office/officeart/2005/8/layout/hProcess9"/>
    <dgm:cxn modelId="{7BADBC6F-8349-4A32-ADCC-C6FF79460C83}" type="presParOf" srcId="{F79FC0FC-09ED-472C-8230-12A165D21B79}" destId="{C1387C2A-2548-41AE-8834-0C105B737263}" srcOrd="4" destOrd="0" presId="urn:microsoft.com/office/officeart/2005/8/layout/hProcess9"/>
    <dgm:cxn modelId="{6151101A-6BFB-49A8-BC9A-90E06821AB79}" type="presParOf" srcId="{F79FC0FC-09ED-472C-8230-12A165D21B79}" destId="{863B9EB7-6D9C-43AC-8C92-AAAEC8B8CF3A}" srcOrd="5" destOrd="0" presId="urn:microsoft.com/office/officeart/2005/8/layout/hProcess9"/>
    <dgm:cxn modelId="{D383FCC2-2835-4EC3-868B-28E64A7C6B95}"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783F70C9-D8EB-4CF9-8D80-9F3017AD0107}" type="presOf" srcId="{E137AC46-8F75-4A10-85FE-CAAF10AF19B9}" destId="{A0D1295B-D6CB-4DD2-A6FC-597539BD76D3}" srcOrd="0" destOrd="0" presId="urn:microsoft.com/office/officeart/2005/8/layout/default#1"/>
    <dgm:cxn modelId="{BE164A77-4D93-42D3-9643-1A9CA422744C}" type="presOf" srcId="{4E2BB873-BB95-4CFD-89BE-2249DEDCA0FB}" destId="{C586BB54-5B84-445F-A616-4383A069657C}" srcOrd="0" destOrd="0" presId="urn:microsoft.com/office/officeart/2005/8/layout/default#1"/>
    <dgm:cxn modelId="{44BFB2DF-289E-4421-A937-63795D09D7B2}" type="presOf" srcId="{333CE801-7C6D-4017-8988-DB7883647586}" destId="{C11F99DE-4260-4EA1-8AA8-4ADC748ECC79}" srcOrd="0" destOrd="0" presId="urn:microsoft.com/office/officeart/2005/8/layout/default#1"/>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7F0CFC6A-2835-45EE-9254-C4FEA475499B}" type="presOf" srcId="{D487C3B3-7702-4E25-B507-67607D52DD05}" destId="{6543457C-D2F8-4D25-9C3D-A965CAAB5C10}"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C00706A5-7FB4-44DA-9DF1-E23C541FF8EB}" srcId="{35EA9BE1-9674-4686-B9D1-76877539251A}" destId="{4B09FF58-1D0F-4209-86CE-0F5D76893EA2}" srcOrd="0" destOrd="0" parTransId="{7E4D2DB7-94F1-4036-AA67-CCB2FDB75BAE}" sibTransId="{80C9F667-B280-48AC-86D6-E9D297A9DF1E}"/>
    <dgm:cxn modelId="{2F269347-B0CF-4EFF-891D-D79A28CB99AB}" type="presOf" srcId="{4B09FF58-1D0F-4209-86CE-0F5D76893EA2}" destId="{D42E8D13-9475-4886-BA11-F8356925F8FD}" srcOrd="0" destOrd="0" presId="urn:microsoft.com/office/officeart/2005/8/layout/default#1"/>
    <dgm:cxn modelId="{EB223751-F358-4443-A8F5-7D603452EF01}" type="presOf" srcId="{4431658A-8E93-4ED5-9975-8194F43EF524}" destId="{34E98114-A195-4A24-A8BF-085634478A33}" srcOrd="0" destOrd="0" presId="urn:microsoft.com/office/officeart/2005/8/layout/default#1"/>
    <dgm:cxn modelId="{94C2023B-8664-479A-9F90-597C6B030378}" type="presOf" srcId="{8E900F33-A568-4A5A-BEC7-158F7321735B}" destId="{8CEFD158-84C2-4EFB-8944-D8EAEAB0BB20}"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CB2ADBA7-9A8F-482A-9142-D71701ACB078}" type="presOf" srcId="{35EA9BE1-9674-4686-B9D1-76877539251A}" destId="{1F6A9348-C709-43FD-8A7D-9B60FBFF7C71}" srcOrd="0" destOrd="0" presId="urn:microsoft.com/office/officeart/2005/8/layout/default#1"/>
    <dgm:cxn modelId="{D6B8FA34-F879-481E-8D52-FB8B9633F402}" type="presOf" srcId="{9DB751A3-E788-432D-8464-C41E05B98A11}" destId="{EB180F6C-C472-4821-8895-FCF01874DC6B}"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3B683E63-1A90-4359-B69C-01D0A8B7F7E5}" type="presParOf" srcId="{1F6A9348-C709-43FD-8A7D-9B60FBFF7C71}" destId="{D42E8D13-9475-4886-BA11-F8356925F8FD}" srcOrd="0" destOrd="0" presId="urn:microsoft.com/office/officeart/2005/8/layout/default#1"/>
    <dgm:cxn modelId="{F2FE123F-357C-4064-987E-0CF6256722DB}" type="presParOf" srcId="{1F6A9348-C709-43FD-8A7D-9B60FBFF7C71}" destId="{B32ACE50-E487-45BD-9EFA-DBDEFEAC6FDD}" srcOrd="1" destOrd="0" presId="urn:microsoft.com/office/officeart/2005/8/layout/default#1"/>
    <dgm:cxn modelId="{A104A8A2-67A4-4F70-A948-5A28F409C09B}" type="presParOf" srcId="{1F6A9348-C709-43FD-8A7D-9B60FBFF7C71}" destId="{EB180F6C-C472-4821-8895-FCF01874DC6B}" srcOrd="2" destOrd="0" presId="urn:microsoft.com/office/officeart/2005/8/layout/default#1"/>
    <dgm:cxn modelId="{E0793650-90F0-4683-82CD-D94A855422ED}" type="presParOf" srcId="{1F6A9348-C709-43FD-8A7D-9B60FBFF7C71}" destId="{9D07AF2E-4161-4780-B880-FE244FB0DEC8}" srcOrd="3" destOrd="0" presId="urn:microsoft.com/office/officeart/2005/8/layout/default#1"/>
    <dgm:cxn modelId="{51075CA2-0C98-4025-9C69-4E47A4A01C76}" type="presParOf" srcId="{1F6A9348-C709-43FD-8A7D-9B60FBFF7C71}" destId="{34E98114-A195-4A24-A8BF-085634478A33}" srcOrd="4" destOrd="0" presId="urn:microsoft.com/office/officeart/2005/8/layout/default#1"/>
    <dgm:cxn modelId="{60309426-0AAB-46F8-B893-6F602D600A6D}" type="presParOf" srcId="{1F6A9348-C709-43FD-8A7D-9B60FBFF7C71}" destId="{F9565A23-E839-437D-8984-5C8C16B9581A}" srcOrd="5" destOrd="0" presId="urn:microsoft.com/office/officeart/2005/8/layout/default#1"/>
    <dgm:cxn modelId="{95092085-13A3-491D-9AA9-1DDD91075FCD}" type="presParOf" srcId="{1F6A9348-C709-43FD-8A7D-9B60FBFF7C71}" destId="{A0D1295B-D6CB-4DD2-A6FC-597539BD76D3}" srcOrd="6" destOrd="0" presId="urn:microsoft.com/office/officeart/2005/8/layout/default#1"/>
    <dgm:cxn modelId="{471D4E7B-2C88-460E-8327-912F4E769D48}" type="presParOf" srcId="{1F6A9348-C709-43FD-8A7D-9B60FBFF7C71}" destId="{B6EC58AE-571E-4987-B4EF-A9C500319F26}" srcOrd="7" destOrd="0" presId="urn:microsoft.com/office/officeart/2005/8/layout/default#1"/>
    <dgm:cxn modelId="{C2389CEB-3430-45A8-897C-CA7A843C9CD4}" type="presParOf" srcId="{1F6A9348-C709-43FD-8A7D-9B60FBFF7C71}" destId="{C586BB54-5B84-445F-A616-4383A069657C}" srcOrd="8" destOrd="0" presId="urn:microsoft.com/office/officeart/2005/8/layout/default#1"/>
    <dgm:cxn modelId="{E2CFF2BC-D974-421C-84D4-03B78D67E350}" type="presParOf" srcId="{1F6A9348-C709-43FD-8A7D-9B60FBFF7C71}" destId="{618ECABF-3957-4A34-804F-441346FA9971}" srcOrd="9" destOrd="0" presId="urn:microsoft.com/office/officeart/2005/8/layout/default#1"/>
    <dgm:cxn modelId="{AF0DFF3B-75A7-467B-8037-1D5EF47A0340}" type="presParOf" srcId="{1F6A9348-C709-43FD-8A7D-9B60FBFF7C71}" destId="{8CEFD158-84C2-4EFB-8944-D8EAEAB0BB20}" srcOrd="10" destOrd="0" presId="urn:microsoft.com/office/officeart/2005/8/layout/default#1"/>
    <dgm:cxn modelId="{F39EA87E-1948-4821-BA96-0C95049DAE2A}" type="presParOf" srcId="{1F6A9348-C709-43FD-8A7D-9B60FBFF7C71}" destId="{C7CCB191-3C20-4B15-AA8D-EF492E40CA5D}" srcOrd="11" destOrd="0" presId="urn:microsoft.com/office/officeart/2005/8/layout/default#1"/>
    <dgm:cxn modelId="{898AB29A-3746-4E73-AE7D-CC702875845D}" type="presParOf" srcId="{1F6A9348-C709-43FD-8A7D-9B60FBFF7C71}" destId="{6543457C-D2F8-4D25-9C3D-A965CAAB5C10}" srcOrd="12" destOrd="0" presId="urn:microsoft.com/office/officeart/2005/8/layout/default#1"/>
    <dgm:cxn modelId="{F904EEC8-1E3A-435B-9541-C65FAD5DB604}" type="presParOf" srcId="{1F6A9348-C709-43FD-8A7D-9B60FBFF7C71}" destId="{F433E705-CBD1-4640-A5A2-5FC883536F8A}" srcOrd="13" destOrd="0" presId="urn:microsoft.com/office/officeart/2005/8/layout/default#1"/>
    <dgm:cxn modelId="{E13E8702-990E-4D93-A920-3C7DAC33B684}"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C2876F39-D4EA-4F18-9D96-7F27BFF5031B}" srcId="{0A71E115-6FD2-4E4C-8B13-6CA0BBDB9AA7}" destId="{E7C5420F-B562-4415-9122-DDEEC27366F0}" srcOrd="0" destOrd="0" parTransId="{DE2ADBE2-79A9-4F02-A47D-ECA8D987666F}" sibTransId="{D543BED4-B076-45F4-A998-3B4BECC4C1A5}"/>
    <dgm:cxn modelId="{682FF31C-1DFD-4D96-A22D-E52C3AE1C3DF}" type="presOf" srcId="{24C6586F-231E-417C-ABCB-16DB534E8562}" destId="{C1387C2A-2548-41AE-8834-0C105B737263}" srcOrd="0" destOrd="0" presId="urn:microsoft.com/office/officeart/2005/8/layout/hProcess9"/>
    <dgm:cxn modelId="{B7B7B35E-89CB-4BDD-A4B9-84D6443B3DFC}" type="presOf" srcId="{A9F00FB3-CA0C-4E82-A777-49F033AEC284}" destId="{3B74CDC5-7A0F-47A4-99FA-00DC90399E55}"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66AF3547-F1A8-4943-90FE-32EE8B980083}" type="presOf" srcId="{E7C5420F-B562-4415-9122-DDEEC27366F0}" destId="{8B5E307C-A8CA-48B1-8ACA-7035D63C53BA}" srcOrd="0" destOrd="0" presId="urn:microsoft.com/office/officeart/2005/8/layout/hProcess9"/>
    <dgm:cxn modelId="{65DCF0A4-1BD7-4E74-9DA1-A0F6FD51C9DB}" type="presOf" srcId="{95DEF026-26A2-49AF-BCC2-93A5F5CA0691}" destId="{04494D93-B26F-4F50-9636-29D50AFA4382}"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5F9A3D1C-FC0B-4486-924A-949049B109FD}" srcId="{0A71E115-6FD2-4E4C-8B13-6CA0BBDB9AA7}" destId="{24C6586F-231E-417C-ABCB-16DB534E8562}" srcOrd="2" destOrd="0" parTransId="{1FC0CF76-20CE-4CC3-A7BE-93D9064420EE}" sibTransId="{51DA7E35-6B57-46A0-9008-402EC9A01E14}"/>
    <dgm:cxn modelId="{C8CD1432-2D32-4CA4-98A7-087CED6EE23D}" type="presOf" srcId="{0A71E115-6FD2-4E4C-8B13-6CA0BBDB9AA7}" destId="{A9231704-B3AF-46A9-96A2-A50A09E76758}" srcOrd="0" destOrd="0" presId="urn:microsoft.com/office/officeart/2005/8/layout/hProcess9"/>
    <dgm:cxn modelId="{E012C346-F20B-4B69-877F-2A1462E69A15}" type="presParOf" srcId="{A9231704-B3AF-46A9-96A2-A50A09E76758}" destId="{C3284126-C9FF-4956-9977-EF7374A8AFD9}" srcOrd="0" destOrd="0" presId="urn:microsoft.com/office/officeart/2005/8/layout/hProcess9"/>
    <dgm:cxn modelId="{1B77D685-25F0-4286-B989-86C1D53507A6}" type="presParOf" srcId="{A9231704-B3AF-46A9-96A2-A50A09E76758}" destId="{F79FC0FC-09ED-472C-8230-12A165D21B79}" srcOrd="1" destOrd="0" presId="urn:microsoft.com/office/officeart/2005/8/layout/hProcess9"/>
    <dgm:cxn modelId="{72968C73-5887-4972-BC87-ECDC85C87F9F}" type="presParOf" srcId="{F79FC0FC-09ED-472C-8230-12A165D21B79}" destId="{8B5E307C-A8CA-48B1-8ACA-7035D63C53BA}" srcOrd="0" destOrd="0" presId="urn:microsoft.com/office/officeart/2005/8/layout/hProcess9"/>
    <dgm:cxn modelId="{3B458CC1-3715-4F4E-8726-E8310F47110F}" type="presParOf" srcId="{F79FC0FC-09ED-472C-8230-12A165D21B79}" destId="{AD0AF079-7746-4ACF-88C2-669A426035A8}" srcOrd="1" destOrd="0" presId="urn:microsoft.com/office/officeart/2005/8/layout/hProcess9"/>
    <dgm:cxn modelId="{8B17BD1C-7E85-4A01-A27C-5003FE0D025C}" type="presParOf" srcId="{F79FC0FC-09ED-472C-8230-12A165D21B79}" destId="{04494D93-B26F-4F50-9636-29D50AFA4382}" srcOrd="2" destOrd="0" presId="urn:microsoft.com/office/officeart/2005/8/layout/hProcess9"/>
    <dgm:cxn modelId="{7520E1B3-86DD-45D4-BA5A-A72DF1AC18D4}" type="presParOf" srcId="{F79FC0FC-09ED-472C-8230-12A165D21B79}" destId="{A8BBFAFC-8830-4548-87AF-1ECF61C82B02}" srcOrd="3" destOrd="0" presId="urn:microsoft.com/office/officeart/2005/8/layout/hProcess9"/>
    <dgm:cxn modelId="{17387D20-D199-4435-AA94-36F72502C893}" type="presParOf" srcId="{F79FC0FC-09ED-472C-8230-12A165D21B79}" destId="{C1387C2A-2548-41AE-8834-0C105B737263}" srcOrd="4" destOrd="0" presId="urn:microsoft.com/office/officeart/2005/8/layout/hProcess9"/>
    <dgm:cxn modelId="{BFF9F1E3-8BBE-43C0-8A04-D55FC2C51804}" type="presParOf" srcId="{F79FC0FC-09ED-472C-8230-12A165D21B79}" destId="{863B9EB7-6D9C-43AC-8C92-AAAEC8B8CF3A}" srcOrd="5" destOrd="0" presId="urn:microsoft.com/office/officeart/2005/8/layout/hProcess9"/>
    <dgm:cxn modelId="{AFFD655A-C99B-4D74-AA44-2BB387EDA81E}"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D7FF8E28-50CB-4710-A7E0-3B59E89B6BCE}" type="presOf" srcId="{E137AC46-8F75-4A10-85FE-CAAF10AF19B9}" destId="{A0D1295B-D6CB-4DD2-A6FC-597539BD76D3}" srcOrd="0" destOrd="0" presId="urn:microsoft.com/office/officeart/2005/8/layout/default#1"/>
    <dgm:cxn modelId="{8F0B6A18-0DF5-4126-A2B7-37E03128B231}" type="presOf" srcId="{4431658A-8E93-4ED5-9975-8194F43EF524}" destId="{34E98114-A195-4A24-A8BF-085634478A33}" srcOrd="0" destOrd="0" presId="urn:microsoft.com/office/officeart/2005/8/layout/default#1"/>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82CB70F1-3736-4EE1-B73F-C83DB5779055}" type="presOf" srcId="{8E900F33-A568-4A5A-BEC7-158F7321735B}" destId="{8CEFD158-84C2-4EFB-8944-D8EAEAB0BB20}" srcOrd="0" destOrd="0" presId="urn:microsoft.com/office/officeart/2005/8/layout/default#1"/>
    <dgm:cxn modelId="{841A9D42-C529-44F7-8F46-2870E269BD6C}" type="presOf" srcId="{4E2BB873-BB95-4CFD-89BE-2249DEDCA0FB}" destId="{C586BB54-5B84-445F-A616-4383A069657C}" srcOrd="0" destOrd="0" presId="urn:microsoft.com/office/officeart/2005/8/layout/default#1"/>
    <dgm:cxn modelId="{B376421A-08CC-48F1-8927-EFB0A8063BBE}" type="presOf" srcId="{9DB751A3-E788-432D-8464-C41E05B98A11}" destId="{EB180F6C-C472-4821-8895-FCF01874DC6B}"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73E1ED29-AB65-47FF-9AD5-7FA6BF8D10F1}" type="presOf" srcId="{D487C3B3-7702-4E25-B507-67607D52DD05}" destId="{6543457C-D2F8-4D25-9C3D-A965CAAB5C10}"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09EA87CB-1828-4400-B69A-7C6FB1CBD788}" type="presOf" srcId="{333CE801-7C6D-4017-8988-DB7883647586}" destId="{C11F99DE-4260-4EA1-8AA8-4ADC748ECC79}" srcOrd="0" destOrd="0" presId="urn:microsoft.com/office/officeart/2005/8/layout/default#1"/>
    <dgm:cxn modelId="{09D101FF-576B-46C6-A867-BBF5F7BE6322}" type="presOf" srcId="{4B09FF58-1D0F-4209-86CE-0F5D76893EA2}" destId="{D42E8D13-9475-4886-BA11-F8356925F8FD}" srcOrd="0" destOrd="0" presId="urn:microsoft.com/office/officeart/2005/8/layout/default#1"/>
    <dgm:cxn modelId="{438D7871-49BC-4696-B859-59F1F3A31BEA}" type="presOf" srcId="{35EA9BE1-9674-4686-B9D1-76877539251A}" destId="{1F6A9348-C709-43FD-8A7D-9B60FBFF7C71}"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DCFC8E03-4DDB-4A63-9DC2-7CD59D8596A3}" srcId="{35EA9BE1-9674-4686-B9D1-76877539251A}" destId="{4431658A-8E93-4ED5-9975-8194F43EF524}" srcOrd="2" destOrd="0" parTransId="{0FC604A9-ADE1-491A-862B-33C617F5614D}" sibTransId="{D8F6B245-226E-44F4-B2A1-D20100A9AE01}"/>
    <dgm:cxn modelId="{60FCF220-DEA7-4022-A261-249775B3580C}" type="presParOf" srcId="{1F6A9348-C709-43FD-8A7D-9B60FBFF7C71}" destId="{D42E8D13-9475-4886-BA11-F8356925F8FD}" srcOrd="0" destOrd="0" presId="urn:microsoft.com/office/officeart/2005/8/layout/default#1"/>
    <dgm:cxn modelId="{C588C8B7-A03C-47E1-80BD-E5D09714CB53}" type="presParOf" srcId="{1F6A9348-C709-43FD-8A7D-9B60FBFF7C71}" destId="{B32ACE50-E487-45BD-9EFA-DBDEFEAC6FDD}" srcOrd="1" destOrd="0" presId="urn:microsoft.com/office/officeart/2005/8/layout/default#1"/>
    <dgm:cxn modelId="{113A20F8-C8EC-4451-B869-6FD9579474D2}" type="presParOf" srcId="{1F6A9348-C709-43FD-8A7D-9B60FBFF7C71}" destId="{EB180F6C-C472-4821-8895-FCF01874DC6B}" srcOrd="2" destOrd="0" presId="urn:microsoft.com/office/officeart/2005/8/layout/default#1"/>
    <dgm:cxn modelId="{E8B1985D-EC76-4048-BEB5-B363AFF216C1}" type="presParOf" srcId="{1F6A9348-C709-43FD-8A7D-9B60FBFF7C71}" destId="{9D07AF2E-4161-4780-B880-FE244FB0DEC8}" srcOrd="3" destOrd="0" presId="urn:microsoft.com/office/officeart/2005/8/layout/default#1"/>
    <dgm:cxn modelId="{6E48DF48-EF44-4064-BFC1-1D8F4E5E28A0}" type="presParOf" srcId="{1F6A9348-C709-43FD-8A7D-9B60FBFF7C71}" destId="{34E98114-A195-4A24-A8BF-085634478A33}" srcOrd="4" destOrd="0" presId="urn:microsoft.com/office/officeart/2005/8/layout/default#1"/>
    <dgm:cxn modelId="{92E9C99B-6022-4261-B409-D4C50E09962C}" type="presParOf" srcId="{1F6A9348-C709-43FD-8A7D-9B60FBFF7C71}" destId="{F9565A23-E839-437D-8984-5C8C16B9581A}" srcOrd="5" destOrd="0" presId="urn:microsoft.com/office/officeart/2005/8/layout/default#1"/>
    <dgm:cxn modelId="{4DD36F0A-DCC1-4905-A6A6-1FB27A6C4B22}" type="presParOf" srcId="{1F6A9348-C709-43FD-8A7D-9B60FBFF7C71}" destId="{A0D1295B-D6CB-4DD2-A6FC-597539BD76D3}" srcOrd="6" destOrd="0" presId="urn:microsoft.com/office/officeart/2005/8/layout/default#1"/>
    <dgm:cxn modelId="{FC3D3B2A-407B-49B0-97D9-76B8D9A698E0}" type="presParOf" srcId="{1F6A9348-C709-43FD-8A7D-9B60FBFF7C71}" destId="{B6EC58AE-571E-4987-B4EF-A9C500319F26}" srcOrd="7" destOrd="0" presId="urn:microsoft.com/office/officeart/2005/8/layout/default#1"/>
    <dgm:cxn modelId="{C3927358-C126-427E-9807-52B1EF2F2994}" type="presParOf" srcId="{1F6A9348-C709-43FD-8A7D-9B60FBFF7C71}" destId="{C586BB54-5B84-445F-A616-4383A069657C}" srcOrd="8" destOrd="0" presId="urn:microsoft.com/office/officeart/2005/8/layout/default#1"/>
    <dgm:cxn modelId="{90B6E099-4E93-49EB-93CE-49026E9394EC}" type="presParOf" srcId="{1F6A9348-C709-43FD-8A7D-9B60FBFF7C71}" destId="{618ECABF-3957-4A34-804F-441346FA9971}" srcOrd="9" destOrd="0" presId="urn:microsoft.com/office/officeart/2005/8/layout/default#1"/>
    <dgm:cxn modelId="{932D4C0A-2867-427A-A4B6-8422A444F3B0}" type="presParOf" srcId="{1F6A9348-C709-43FD-8A7D-9B60FBFF7C71}" destId="{8CEFD158-84C2-4EFB-8944-D8EAEAB0BB20}" srcOrd="10" destOrd="0" presId="urn:microsoft.com/office/officeart/2005/8/layout/default#1"/>
    <dgm:cxn modelId="{822AE5B5-9521-4BCD-8933-2EC02559315B}" type="presParOf" srcId="{1F6A9348-C709-43FD-8A7D-9B60FBFF7C71}" destId="{C7CCB191-3C20-4B15-AA8D-EF492E40CA5D}" srcOrd="11" destOrd="0" presId="urn:microsoft.com/office/officeart/2005/8/layout/default#1"/>
    <dgm:cxn modelId="{90212094-A1D6-4084-B696-50DCD8197062}" type="presParOf" srcId="{1F6A9348-C709-43FD-8A7D-9B60FBFF7C71}" destId="{6543457C-D2F8-4D25-9C3D-A965CAAB5C10}" srcOrd="12" destOrd="0" presId="urn:microsoft.com/office/officeart/2005/8/layout/default#1"/>
    <dgm:cxn modelId="{5251DB19-9B5F-467C-9712-08E58D489C04}" type="presParOf" srcId="{1F6A9348-C709-43FD-8A7D-9B60FBFF7C71}" destId="{F433E705-CBD1-4640-A5A2-5FC883536F8A}" srcOrd="13" destOrd="0" presId="urn:microsoft.com/office/officeart/2005/8/layout/default#1"/>
    <dgm:cxn modelId="{0C913DD4-E5AF-4A29-BC6C-B95C598AA80B}"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A2618015-77C2-48AB-8053-BF474F8DA5FB}" type="presOf" srcId="{A9F00FB3-CA0C-4E82-A777-49F033AEC284}" destId="{3B74CDC5-7A0F-47A4-99FA-00DC90399E55}" srcOrd="0" destOrd="0" presId="urn:microsoft.com/office/officeart/2005/8/layout/hProcess9"/>
    <dgm:cxn modelId="{C2876F39-D4EA-4F18-9D96-7F27BFF5031B}" srcId="{0A71E115-6FD2-4E4C-8B13-6CA0BBDB9AA7}" destId="{E7C5420F-B562-4415-9122-DDEEC27366F0}" srcOrd="0" destOrd="0" parTransId="{DE2ADBE2-79A9-4F02-A47D-ECA8D987666F}" sibTransId="{D543BED4-B076-45F4-A998-3B4BECC4C1A5}"/>
    <dgm:cxn modelId="{0C8AD618-B27B-4063-9647-3DDE929173BC}" type="presOf" srcId="{24C6586F-231E-417C-ABCB-16DB534E8562}" destId="{C1387C2A-2548-41AE-8834-0C105B737263}" srcOrd="0" destOrd="0" presId="urn:microsoft.com/office/officeart/2005/8/layout/hProcess9"/>
    <dgm:cxn modelId="{DE1DD1D2-26ED-41E5-987C-B1C10FD41C8F}" type="presOf" srcId="{0A71E115-6FD2-4E4C-8B13-6CA0BBDB9AA7}" destId="{A9231704-B3AF-46A9-96A2-A50A09E76758}" srcOrd="0" destOrd="0" presId="urn:microsoft.com/office/officeart/2005/8/layout/hProcess9"/>
    <dgm:cxn modelId="{323E44B4-FD23-4D4D-9607-E45BA641D00F}" type="presOf" srcId="{E7C5420F-B562-4415-9122-DDEEC27366F0}" destId="{8B5E307C-A8CA-48B1-8ACA-7035D63C53BA}" srcOrd="0" destOrd="0" presId="urn:microsoft.com/office/officeart/2005/8/layout/hProcess9"/>
    <dgm:cxn modelId="{BE5B8F68-467B-4FAD-8A58-795270B7CA45}" type="presOf" srcId="{95DEF026-26A2-49AF-BCC2-93A5F5CA0691}" destId="{04494D93-B26F-4F50-9636-29D50AFA4382}"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DCE7E9E7-BE20-4A7C-9DE1-C06503E8BF95}" srcId="{0A71E115-6FD2-4E4C-8B13-6CA0BBDB9AA7}" destId="{A9F00FB3-CA0C-4E82-A777-49F033AEC284}" srcOrd="3" destOrd="0" parTransId="{D3207E94-DBDE-495D-A18E-02FD0BB27DC8}" sibTransId="{2C3064B1-5963-4A45-88D9-C37502A3891D}"/>
    <dgm:cxn modelId="{5F9A3D1C-FC0B-4486-924A-949049B109FD}" srcId="{0A71E115-6FD2-4E4C-8B13-6CA0BBDB9AA7}" destId="{24C6586F-231E-417C-ABCB-16DB534E8562}" srcOrd="2" destOrd="0" parTransId="{1FC0CF76-20CE-4CC3-A7BE-93D9064420EE}" sibTransId="{51DA7E35-6B57-46A0-9008-402EC9A01E14}"/>
    <dgm:cxn modelId="{3912D332-25AA-444C-829D-5710B0685D9B}" type="presParOf" srcId="{A9231704-B3AF-46A9-96A2-A50A09E76758}" destId="{C3284126-C9FF-4956-9977-EF7374A8AFD9}" srcOrd="0" destOrd="0" presId="urn:microsoft.com/office/officeart/2005/8/layout/hProcess9"/>
    <dgm:cxn modelId="{FD513CDC-83DE-4101-802A-B38CC5080D31}" type="presParOf" srcId="{A9231704-B3AF-46A9-96A2-A50A09E76758}" destId="{F79FC0FC-09ED-472C-8230-12A165D21B79}" srcOrd="1" destOrd="0" presId="urn:microsoft.com/office/officeart/2005/8/layout/hProcess9"/>
    <dgm:cxn modelId="{7F17395E-D1BB-48CF-B345-CA73ABC93FC5}" type="presParOf" srcId="{F79FC0FC-09ED-472C-8230-12A165D21B79}" destId="{8B5E307C-A8CA-48B1-8ACA-7035D63C53BA}" srcOrd="0" destOrd="0" presId="urn:microsoft.com/office/officeart/2005/8/layout/hProcess9"/>
    <dgm:cxn modelId="{66DC8634-1DAB-412B-900D-82003E738AC7}" type="presParOf" srcId="{F79FC0FC-09ED-472C-8230-12A165D21B79}" destId="{AD0AF079-7746-4ACF-88C2-669A426035A8}" srcOrd="1" destOrd="0" presId="urn:microsoft.com/office/officeart/2005/8/layout/hProcess9"/>
    <dgm:cxn modelId="{07AB9913-80C3-4C66-B7F3-ED420790DCD7}" type="presParOf" srcId="{F79FC0FC-09ED-472C-8230-12A165D21B79}" destId="{04494D93-B26F-4F50-9636-29D50AFA4382}" srcOrd="2" destOrd="0" presId="urn:microsoft.com/office/officeart/2005/8/layout/hProcess9"/>
    <dgm:cxn modelId="{18165EEF-D310-49E1-9235-F02E0E6731CB}" type="presParOf" srcId="{F79FC0FC-09ED-472C-8230-12A165D21B79}" destId="{A8BBFAFC-8830-4548-87AF-1ECF61C82B02}" srcOrd="3" destOrd="0" presId="urn:microsoft.com/office/officeart/2005/8/layout/hProcess9"/>
    <dgm:cxn modelId="{C616D9AF-0E9A-4C5F-8EF1-DC2B36586A2D}" type="presParOf" srcId="{F79FC0FC-09ED-472C-8230-12A165D21B79}" destId="{C1387C2A-2548-41AE-8834-0C105B737263}" srcOrd="4" destOrd="0" presId="urn:microsoft.com/office/officeart/2005/8/layout/hProcess9"/>
    <dgm:cxn modelId="{A889F0FD-3D52-459A-B6EE-32B8E27B662F}" type="presParOf" srcId="{F79FC0FC-09ED-472C-8230-12A165D21B79}" destId="{863B9EB7-6D9C-43AC-8C92-AAAEC8B8CF3A}" srcOrd="5" destOrd="0" presId="urn:microsoft.com/office/officeart/2005/8/layout/hProcess9"/>
    <dgm:cxn modelId="{CDAC1C63-7FD2-4F46-B0A1-06C1ADA1B842}"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6D6768EF-5908-4115-A549-933FD6ED1CE1}" type="presOf" srcId="{E137AC46-8F75-4A10-85FE-CAAF10AF19B9}" destId="{A0D1295B-D6CB-4DD2-A6FC-597539BD76D3}" srcOrd="0" destOrd="0" presId="urn:microsoft.com/office/officeart/2005/8/layout/default#1"/>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93D389E2-EA15-40E5-8BBC-6C29A1D947B3}" type="presOf" srcId="{8E900F33-A568-4A5A-BEC7-158F7321735B}" destId="{8CEFD158-84C2-4EFB-8944-D8EAEAB0BB20}"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1AD83E81-CEFB-4A39-98A6-9242BE1EDE81}" type="presOf" srcId="{35EA9BE1-9674-4686-B9D1-76877539251A}" destId="{1F6A9348-C709-43FD-8A7D-9B60FBFF7C71}" srcOrd="0" destOrd="0" presId="urn:microsoft.com/office/officeart/2005/8/layout/default#1"/>
    <dgm:cxn modelId="{2ED4F7F7-C7E0-4256-8EF0-9BFD0BE2AE31}" srcId="{35EA9BE1-9674-4686-B9D1-76877539251A}" destId="{D487C3B3-7702-4E25-B507-67607D52DD05}" srcOrd="6" destOrd="0" parTransId="{34112FBF-D861-49C3-A8A6-B26D243F54B8}" sibTransId="{5184CEE3-A7BE-4ADA-AE33-9AFAFA34978F}"/>
    <dgm:cxn modelId="{2E361E3C-90C4-4B75-99DC-8FE96DBDBCBA}" type="presOf" srcId="{333CE801-7C6D-4017-8988-DB7883647586}" destId="{C11F99DE-4260-4EA1-8AA8-4ADC748ECC79}"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045A124E-FC0C-47F5-A5C1-22C8C6DF8944}" type="presOf" srcId="{4B09FF58-1D0F-4209-86CE-0F5D76893EA2}" destId="{D42E8D13-9475-4886-BA11-F8356925F8FD}" srcOrd="0" destOrd="0" presId="urn:microsoft.com/office/officeart/2005/8/layout/default#1"/>
    <dgm:cxn modelId="{4D12E0FA-B143-42A0-85B6-87468E0BB0DB}" type="presOf" srcId="{D487C3B3-7702-4E25-B507-67607D52DD05}" destId="{6543457C-D2F8-4D25-9C3D-A965CAAB5C10}" srcOrd="0" destOrd="0" presId="urn:microsoft.com/office/officeart/2005/8/layout/default#1"/>
    <dgm:cxn modelId="{3DA93FE6-96CE-42E7-BD24-65D87958CE8C}" type="presOf" srcId="{9DB751A3-E788-432D-8464-C41E05B98A11}" destId="{EB180F6C-C472-4821-8895-FCF01874DC6B}" srcOrd="0" destOrd="0" presId="urn:microsoft.com/office/officeart/2005/8/layout/default#1"/>
    <dgm:cxn modelId="{D01ED092-5A62-42B4-913C-D971A1495F15}" type="presOf" srcId="{4E2BB873-BB95-4CFD-89BE-2249DEDCA0FB}" destId="{C586BB54-5B84-445F-A616-4383A069657C}"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239CC809-2267-4D08-9590-7C3D124DDA51}" type="presOf" srcId="{4431658A-8E93-4ED5-9975-8194F43EF524}" destId="{34E98114-A195-4A24-A8BF-085634478A33}"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AEDDBE0E-0476-4BCF-943A-797E3442263E}" type="presParOf" srcId="{1F6A9348-C709-43FD-8A7D-9B60FBFF7C71}" destId="{D42E8D13-9475-4886-BA11-F8356925F8FD}" srcOrd="0" destOrd="0" presId="urn:microsoft.com/office/officeart/2005/8/layout/default#1"/>
    <dgm:cxn modelId="{A7FA7E8A-3D52-48BC-AFE3-8483F323690E}" type="presParOf" srcId="{1F6A9348-C709-43FD-8A7D-9B60FBFF7C71}" destId="{B32ACE50-E487-45BD-9EFA-DBDEFEAC6FDD}" srcOrd="1" destOrd="0" presId="urn:microsoft.com/office/officeart/2005/8/layout/default#1"/>
    <dgm:cxn modelId="{62901393-3CA3-4D6E-900D-9A35C17E2998}" type="presParOf" srcId="{1F6A9348-C709-43FD-8A7D-9B60FBFF7C71}" destId="{EB180F6C-C472-4821-8895-FCF01874DC6B}" srcOrd="2" destOrd="0" presId="urn:microsoft.com/office/officeart/2005/8/layout/default#1"/>
    <dgm:cxn modelId="{4736220A-4AF2-4C8D-9D20-FF1DF7072379}" type="presParOf" srcId="{1F6A9348-C709-43FD-8A7D-9B60FBFF7C71}" destId="{9D07AF2E-4161-4780-B880-FE244FB0DEC8}" srcOrd="3" destOrd="0" presId="urn:microsoft.com/office/officeart/2005/8/layout/default#1"/>
    <dgm:cxn modelId="{FFE878E0-4468-426F-89E3-0C1F6B29FDA9}" type="presParOf" srcId="{1F6A9348-C709-43FD-8A7D-9B60FBFF7C71}" destId="{34E98114-A195-4A24-A8BF-085634478A33}" srcOrd="4" destOrd="0" presId="urn:microsoft.com/office/officeart/2005/8/layout/default#1"/>
    <dgm:cxn modelId="{362D9370-3BA2-4E3C-812C-755BE4F7FB27}" type="presParOf" srcId="{1F6A9348-C709-43FD-8A7D-9B60FBFF7C71}" destId="{F9565A23-E839-437D-8984-5C8C16B9581A}" srcOrd="5" destOrd="0" presId="urn:microsoft.com/office/officeart/2005/8/layout/default#1"/>
    <dgm:cxn modelId="{8E54D29E-002F-4250-843B-A1F4A9C5F7A5}" type="presParOf" srcId="{1F6A9348-C709-43FD-8A7D-9B60FBFF7C71}" destId="{A0D1295B-D6CB-4DD2-A6FC-597539BD76D3}" srcOrd="6" destOrd="0" presId="urn:microsoft.com/office/officeart/2005/8/layout/default#1"/>
    <dgm:cxn modelId="{59CD4954-2C18-4F1E-8DEE-53C12B959944}" type="presParOf" srcId="{1F6A9348-C709-43FD-8A7D-9B60FBFF7C71}" destId="{B6EC58AE-571E-4987-B4EF-A9C500319F26}" srcOrd="7" destOrd="0" presId="urn:microsoft.com/office/officeart/2005/8/layout/default#1"/>
    <dgm:cxn modelId="{FF630E60-50FA-4B93-B6E2-9C6EA7A4F579}" type="presParOf" srcId="{1F6A9348-C709-43FD-8A7D-9B60FBFF7C71}" destId="{C586BB54-5B84-445F-A616-4383A069657C}" srcOrd="8" destOrd="0" presId="urn:microsoft.com/office/officeart/2005/8/layout/default#1"/>
    <dgm:cxn modelId="{3549ABD9-7E8C-46A4-80F4-C7F08F4E95DA}" type="presParOf" srcId="{1F6A9348-C709-43FD-8A7D-9B60FBFF7C71}" destId="{618ECABF-3957-4A34-804F-441346FA9971}" srcOrd="9" destOrd="0" presId="urn:microsoft.com/office/officeart/2005/8/layout/default#1"/>
    <dgm:cxn modelId="{5564B4C3-63C7-440F-BE93-6C4A942F2D0A}" type="presParOf" srcId="{1F6A9348-C709-43FD-8A7D-9B60FBFF7C71}" destId="{8CEFD158-84C2-4EFB-8944-D8EAEAB0BB20}" srcOrd="10" destOrd="0" presId="urn:microsoft.com/office/officeart/2005/8/layout/default#1"/>
    <dgm:cxn modelId="{1E5A1F10-104A-4151-8D28-E8AE8CC86502}" type="presParOf" srcId="{1F6A9348-C709-43FD-8A7D-9B60FBFF7C71}" destId="{C7CCB191-3C20-4B15-AA8D-EF492E40CA5D}" srcOrd="11" destOrd="0" presId="urn:microsoft.com/office/officeart/2005/8/layout/default#1"/>
    <dgm:cxn modelId="{74C41413-C13D-42B2-9E43-44BB058EB571}" type="presParOf" srcId="{1F6A9348-C709-43FD-8A7D-9B60FBFF7C71}" destId="{6543457C-D2F8-4D25-9C3D-A965CAAB5C10}" srcOrd="12" destOrd="0" presId="urn:microsoft.com/office/officeart/2005/8/layout/default#1"/>
    <dgm:cxn modelId="{DDB7068F-0E9A-46DC-BBE9-7668E90A8189}" type="presParOf" srcId="{1F6A9348-C709-43FD-8A7D-9B60FBFF7C71}" destId="{F433E705-CBD1-4640-A5A2-5FC883536F8A}" srcOrd="13" destOrd="0" presId="urn:microsoft.com/office/officeart/2005/8/layout/default#1"/>
    <dgm:cxn modelId="{E967357C-5298-4C96-BBBD-5A2BE63D9151}"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C2876F39-D4EA-4F18-9D96-7F27BFF5031B}" srcId="{0A71E115-6FD2-4E4C-8B13-6CA0BBDB9AA7}" destId="{E7C5420F-B562-4415-9122-DDEEC27366F0}" srcOrd="0" destOrd="0" parTransId="{DE2ADBE2-79A9-4F02-A47D-ECA8D987666F}" sibTransId="{D543BED4-B076-45F4-A998-3B4BECC4C1A5}"/>
    <dgm:cxn modelId="{92AEC683-4DD2-4F4D-9E86-EE3FEE5E6F70}" type="presOf" srcId="{0A71E115-6FD2-4E4C-8B13-6CA0BBDB9AA7}" destId="{A9231704-B3AF-46A9-96A2-A50A09E76758}" srcOrd="0" destOrd="0" presId="urn:microsoft.com/office/officeart/2005/8/layout/hProcess9"/>
    <dgm:cxn modelId="{4FB9E795-BB2B-4D61-B6B6-CEEBBC0466DE}" type="presOf" srcId="{E7C5420F-B562-4415-9122-DDEEC27366F0}" destId="{8B5E307C-A8CA-48B1-8ACA-7035D63C53BA}"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DCE7E9E7-BE20-4A7C-9DE1-C06503E8BF95}" srcId="{0A71E115-6FD2-4E4C-8B13-6CA0BBDB9AA7}" destId="{A9F00FB3-CA0C-4E82-A777-49F033AEC284}" srcOrd="3" destOrd="0" parTransId="{D3207E94-DBDE-495D-A18E-02FD0BB27DC8}" sibTransId="{2C3064B1-5963-4A45-88D9-C37502A3891D}"/>
    <dgm:cxn modelId="{2EB1D886-DCDA-4BAB-ACA3-9F2C5392CB75}" type="presOf" srcId="{24C6586F-231E-417C-ABCB-16DB534E8562}" destId="{C1387C2A-2548-41AE-8834-0C105B737263}" srcOrd="0" destOrd="0" presId="urn:microsoft.com/office/officeart/2005/8/layout/hProcess9"/>
    <dgm:cxn modelId="{5F9A3D1C-FC0B-4486-924A-949049B109FD}" srcId="{0A71E115-6FD2-4E4C-8B13-6CA0BBDB9AA7}" destId="{24C6586F-231E-417C-ABCB-16DB534E8562}" srcOrd="2" destOrd="0" parTransId="{1FC0CF76-20CE-4CC3-A7BE-93D9064420EE}" sibTransId="{51DA7E35-6B57-46A0-9008-402EC9A01E14}"/>
    <dgm:cxn modelId="{BCBD70DA-1CEA-4025-96FD-F2094B82AC0F}" type="presOf" srcId="{A9F00FB3-CA0C-4E82-A777-49F033AEC284}" destId="{3B74CDC5-7A0F-47A4-99FA-00DC90399E55}" srcOrd="0" destOrd="0" presId="urn:microsoft.com/office/officeart/2005/8/layout/hProcess9"/>
    <dgm:cxn modelId="{818BF870-CB58-4B2D-ADA5-227ADB29AE58}" type="presOf" srcId="{95DEF026-26A2-49AF-BCC2-93A5F5CA0691}" destId="{04494D93-B26F-4F50-9636-29D50AFA4382}" srcOrd="0" destOrd="0" presId="urn:microsoft.com/office/officeart/2005/8/layout/hProcess9"/>
    <dgm:cxn modelId="{B9CD8FF5-6411-4CCB-8E55-317ED8C27B29}" type="presParOf" srcId="{A9231704-B3AF-46A9-96A2-A50A09E76758}" destId="{C3284126-C9FF-4956-9977-EF7374A8AFD9}" srcOrd="0" destOrd="0" presId="urn:microsoft.com/office/officeart/2005/8/layout/hProcess9"/>
    <dgm:cxn modelId="{B45482AD-0B70-4AAE-9EEF-ECBCCCEAF092}" type="presParOf" srcId="{A9231704-B3AF-46A9-96A2-A50A09E76758}" destId="{F79FC0FC-09ED-472C-8230-12A165D21B79}" srcOrd="1" destOrd="0" presId="urn:microsoft.com/office/officeart/2005/8/layout/hProcess9"/>
    <dgm:cxn modelId="{B54410E2-445D-4353-8BC2-41CD46568715}" type="presParOf" srcId="{F79FC0FC-09ED-472C-8230-12A165D21B79}" destId="{8B5E307C-A8CA-48B1-8ACA-7035D63C53BA}" srcOrd="0" destOrd="0" presId="urn:microsoft.com/office/officeart/2005/8/layout/hProcess9"/>
    <dgm:cxn modelId="{0098B16E-060C-4AFC-B273-38012B6BAAA6}" type="presParOf" srcId="{F79FC0FC-09ED-472C-8230-12A165D21B79}" destId="{AD0AF079-7746-4ACF-88C2-669A426035A8}" srcOrd="1" destOrd="0" presId="urn:microsoft.com/office/officeart/2005/8/layout/hProcess9"/>
    <dgm:cxn modelId="{C8628348-B655-42FE-B498-40F28A2CB1C4}" type="presParOf" srcId="{F79FC0FC-09ED-472C-8230-12A165D21B79}" destId="{04494D93-B26F-4F50-9636-29D50AFA4382}" srcOrd="2" destOrd="0" presId="urn:microsoft.com/office/officeart/2005/8/layout/hProcess9"/>
    <dgm:cxn modelId="{2463F645-8EA0-4E52-B193-1BB57F11B952}" type="presParOf" srcId="{F79FC0FC-09ED-472C-8230-12A165D21B79}" destId="{A8BBFAFC-8830-4548-87AF-1ECF61C82B02}" srcOrd="3" destOrd="0" presId="urn:microsoft.com/office/officeart/2005/8/layout/hProcess9"/>
    <dgm:cxn modelId="{000052AD-6B1B-48D2-BE1D-678630832572}" type="presParOf" srcId="{F79FC0FC-09ED-472C-8230-12A165D21B79}" destId="{C1387C2A-2548-41AE-8834-0C105B737263}" srcOrd="4" destOrd="0" presId="urn:microsoft.com/office/officeart/2005/8/layout/hProcess9"/>
    <dgm:cxn modelId="{804FDB86-3D0B-4B7C-9CDA-BF429A81D931}" type="presParOf" srcId="{F79FC0FC-09ED-472C-8230-12A165D21B79}" destId="{863B9EB7-6D9C-43AC-8C92-AAAEC8B8CF3A}" srcOrd="5" destOrd="0" presId="urn:microsoft.com/office/officeart/2005/8/layout/hProcess9"/>
    <dgm:cxn modelId="{18FD7973-1C9A-4FA1-8EE5-1AB8C554E9DD}"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8340823F-FC09-4A68-B349-1DDFE54F21E6}" type="presOf" srcId="{4B09FF58-1D0F-4209-86CE-0F5D76893EA2}" destId="{D42E8D13-9475-4886-BA11-F8356925F8FD}" srcOrd="0" destOrd="0" presId="urn:microsoft.com/office/officeart/2005/8/layout/default#1"/>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4D458B9A-F4C0-428A-88FB-AA8B73294873}" type="presOf" srcId="{9DB751A3-E788-432D-8464-C41E05B98A11}" destId="{EB180F6C-C472-4821-8895-FCF01874DC6B}" srcOrd="0" destOrd="0" presId="urn:microsoft.com/office/officeart/2005/8/layout/default#1"/>
    <dgm:cxn modelId="{2E5E9989-69C7-4CC7-A5E9-F1356640EE3A}" type="presOf" srcId="{8E900F33-A568-4A5A-BEC7-158F7321735B}" destId="{8CEFD158-84C2-4EFB-8944-D8EAEAB0BB20}"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7F262A94-03EE-4EBB-BD42-FD6379732A13}" type="presOf" srcId="{D487C3B3-7702-4E25-B507-67607D52DD05}" destId="{6543457C-D2F8-4D25-9C3D-A965CAAB5C10}" srcOrd="0" destOrd="0" presId="urn:microsoft.com/office/officeart/2005/8/layout/default#1"/>
    <dgm:cxn modelId="{2ED4F7F7-C7E0-4256-8EF0-9BFD0BE2AE31}" srcId="{35EA9BE1-9674-4686-B9D1-76877539251A}" destId="{D487C3B3-7702-4E25-B507-67607D52DD05}" srcOrd="6" destOrd="0" parTransId="{34112FBF-D861-49C3-A8A6-B26D243F54B8}" sibTransId="{5184CEE3-A7BE-4ADA-AE33-9AFAFA34978F}"/>
    <dgm:cxn modelId="{EBFC5B81-8936-4909-A979-05B33A4B05D6}" type="presOf" srcId="{35EA9BE1-9674-4686-B9D1-76877539251A}" destId="{1F6A9348-C709-43FD-8A7D-9B60FBFF7C71}"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A98493F4-505E-4130-AFFA-9C56F37C53B7}" type="presOf" srcId="{333CE801-7C6D-4017-8988-DB7883647586}" destId="{C11F99DE-4260-4EA1-8AA8-4ADC748ECC79}" srcOrd="0" destOrd="0" presId="urn:microsoft.com/office/officeart/2005/8/layout/default#1"/>
    <dgm:cxn modelId="{6297DC61-7790-44C7-91B6-EAA31AACA5D8}" type="presOf" srcId="{E137AC46-8F75-4A10-85FE-CAAF10AF19B9}" destId="{A0D1295B-D6CB-4DD2-A6FC-597539BD76D3}"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6F6BA8C0-EC02-4B57-9515-0CF9BC360DBF}" type="presOf" srcId="{4E2BB873-BB95-4CFD-89BE-2249DEDCA0FB}" destId="{C586BB54-5B84-445F-A616-4383A069657C}" srcOrd="0" destOrd="0" presId="urn:microsoft.com/office/officeart/2005/8/layout/default#1"/>
    <dgm:cxn modelId="{50445D25-9958-444E-8E4C-7AB0002B507E}" type="presOf" srcId="{4431658A-8E93-4ED5-9975-8194F43EF524}" destId="{34E98114-A195-4A24-A8BF-085634478A33}"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F97C6066-87A6-411F-A8A3-946DEA98A0E3}" type="presParOf" srcId="{1F6A9348-C709-43FD-8A7D-9B60FBFF7C71}" destId="{D42E8D13-9475-4886-BA11-F8356925F8FD}" srcOrd="0" destOrd="0" presId="urn:microsoft.com/office/officeart/2005/8/layout/default#1"/>
    <dgm:cxn modelId="{719A97FD-9E3E-4891-83D8-2F9AA6595DB5}" type="presParOf" srcId="{1F6A9348-C709-43FD-8A7D-9B60FBFF7C71}" destId="{B32ACE50-E487-45BD-9EFA-DBDEFEAC6FDD}" srcOrd="1" destOrd="0" presId="urn:microsoft.com/office/officeart/2005/8/layout/default#1"/>
    <dgm:cxn modelId="{028281DC-E2F6-4DB3-A2B6-57FAAACDD29F}" type="presParOf" srcId="{1F6A9348-C709-43FD-8A7D-9B60FBFF7C71}" destId="{EB180F6C-C472-4821-8895-FCF01874DC6B}" srcOrd="2" destOrd="0" presId="urn:microsoft.com/office/officeart/2005/8/layout/default#1"/>
    <dgm:cxn modelId="{854E81D3-E86A-4E94-BEC7-972F75B50EAE}" type="presParOf" srcId="{1F6A9348-C709-43FD-8A7D-9B60FBFF7C71}" destId="{9D07AF2E-4161-4780-B880-FE244FB0DEC8}" srcOrd="3" destOrd="0" presId="urn:microsoft.com/office/officeart/2005/8/layout/default#1"/>
    <dgm:cxn modelId="{A682E9B0-63D4-4282-B0A3-0DC9CCB48C43}" type="presParOf" srcId="{1F6A9348-C709-43FD-8A7D-9B60FBFF7C71}" destId="{34E98114-A195-4A24-A8BF-085634478A33}" srcOrd="4" destOrd="0" presId="urn:microsoft.com/office/officeart/2005/8/layout/default#1"/>
    <dgm:cxn modelId="{94D0D50F-2C68-452C-A4B3-CE1EFFD70E8E}" type="presParOf" srcId="{1F6A9348-C709-43FD-8A7D-9B60FBFF7C71}" destId="{F9565A23-E839-437D-8984-5C8C16B9581A}" srcOrd="5" destOrd="0" presId="urn:microsoft.com/office/officeart/2005/8/layout/default#1"/>
    <dgm:cxn modelId="{BAEF7929-F992-4E80-AC59-CD0AE1D9F6BC}" type="presParOf" srcId="{1F6A9348-C709-43FD-8A7D-9B60FBFF7C71}" destId="{A0D1295B-D6CB-4DD2-A6FC-597539BD76D3}" srcOrd="6" destOrd="0" presId="urn:microsoft.com/office/officeart/2005/8/layout/default#1"/>
    <dgm:cxn modelId="{DE3C9C24-F2DE-42DB-BFFE-3FEBDE02B01C}" type="presParOf" srcId="{1F6A9348-C709-43FD-8A7D-9B60FBFF7C71}" destId="{B6EC58AE-571E-4987-B4EF-A9C500319F26}" srcOrd="7" destOrd="0" presId="urn:microsoft.com/office/officeart/2005/8/layout/default#1"/>
    <dgm:cxn modelId="{554E1414-B866-42CD-BEE8-0DF3DF07BFBF}" type="presParOf" srcId="{1F6A9348-C709-43FD-8A7D-9B60FBFF7C71}" destId="{C586BB54-5B84-445F-A616-4383A069657C}" srcOrd="8" destOrd="0" presId="urn:microsoft.com/office/officeart/2005/8/layout/default#1"/>
    <dgm:cxn modelId="{2836BFDF-5326-4A8C-845F-3237296F7CAF}" type="presParOf" srcId="{1F6A9348-C709-43FD-8A7D-9B60FBFF7C71}" destId="{618ECABF-3957-4A34-804F-441346FA9971}" srcOrd="9" destOrd="0" presId="urn:microsoft.com/office/officeart/2005/8/layout/default#1"/>
    <dgm:cxn modelId="{9FE7EEF0-FFD0-49A6-8414-545B2682D3D3}" type="presParOf" srcId="{1F6A9348-C709-43FD-8A7D-9B60FBFF7C71}" destId="{8CEFD158-84C2-4EFB-8944-D8EAEAB0BB20}" srcOrd="10" destOrd="0" presId="urn:microsoft.com/office/officeart/2005/8/layout/default#1"/>
    <dgm:cxn modelId="{0CF5E398-B1AB-4893-9055-4B70B0E6F089}" type="presParOf" srcId="{1F6A9348-C709-43FD-8A7D-9B60FBFF7C71}" destId="{C7CCB191-3C20-4B15-AA8D-EF492E40CA5D}" srcOrd="11" destOrd="0" presId="urn:microsoft.com/office/officeart/2005/8/layout/default#1"/>
    <dgm:cxn modelId="{0595B8B1-9E39-4799-B58C-72C2F2A103A9}" type="presParOf" srcId="{1F6A9348-C709-43FD-8A7D-9B60FBFF7C71}" destId="{6543457C-D2F8-4D25-9C3D-A965CAAB5C10}" srcOrd="12" destOrd="0" presId="urn:microsoft.com/office/officeart/2005/8/layout/default#1"/>
    <dgm:cxn modelId="{034333E6-8D75-4EE9-B946-762CF4F1DA24}" type="presParOf" srcId="{1F6A9348-C709-43FD-8A7D-9B60FBFF7C71}" destId="{F433E705-CBD1-4640-A5A2-5FC883536F8A}" srcOrd="13" destOrd="0" presId="urn:microsoft.com/office/officeart/2005/8/layout/default#1"/>
    <dgm:cxn modelId="{10D5230D-49D4-44F0-A309-F19018EF6773}"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DCE7E9E7-BE20-4A7C-9DE1-C06503E8BF95}" srcId="{0A71E115-6FD2-4E4C-8B13-6CA0BBDB9AA7}" destId="{A9F00FB3-CA0C-4E82-A777-49F033AEC284}" srcOrd="3" destOrd="0" parTransId="{D3207E94-DBDE-495D-A18E-02FD0BB27DC8}" sibTransId="{2C3064B1-5963-4A45-88D9-C37502A3891D}"/>
    <dgm:cxn modelId="{EF060F58-D7E4-43AB-AAC1-491EC2712DBA}" srcId="{0A71E115-6FD2-4E4C-8B13-6CA0BBDB9AA7}" destId="{95DEF026-26A2-49AF-BCC2-93A5F5CA0691}" srcOrd="1" destOrd="0" parTransId="{FF821F58-227E-4F39-8EA0-53AAAE093F73}" sibTransId="{53DE4760-BBB2-49BA-859B-D8794481B689}"/>
    <dgm:cxn modelId="{5F9A3D1C-FC0B-4486-924A-949049B109FD}" srcId="{0A71E115-6FD2-4E4C-8B13-6CA0BBDB9AA7}" destId="{24C6586F-231E-417C-ABCB-16DB534E8562}" srcOrd="2" destOrd="0" parTransId="{1FC0CF76-20CE-4CC3-A7BE-93D9064420EE}" sibTransId="{51DA7E35-6B57-46A0-9008-402EC9A01E14}"/>
    <dgm:cxn modelId="{8677E5DB-66B2-40A3-960A-F5DADD03BCA2}" type="presOf" srcId="{0A71E115-6FD2-4E4C-8B13-6CA0BBDB9AA7}" destId="{A9231704-B3AF-46A9-96A2-A50A09E76758}" srcOrd="0" destOrd="0" presId="urn:microsoft.com/office/officeart/2005/8/layout/hProcess9"/>
    <dgm:cxn modelId="{D140D135-756E-48A4-866B-6B41B2DF1D80}" type="presOf" srcId="{95DEF026-26A2-49AF-BCC2-93A5F5CA0691}" destId="{04494D93-B26F-4F50-9636-29D50AFA4382}" srcOrd="0" destOrd="0" presId="urn:microsoft.com/office/officeart/2005/8/layout/hProcess9"/>
    <dgm:cxn modelId="{C2876F39-D4EA-4F18-9D96-7F27BFF5031B}" srcId="{0A71E115-6FD2-4E4C-8B13-6CA0BBDB9AA7}" destId="{E7C5420F-B562-4415-9122-DDEEC27366F0}" srcOrd="0" destOrd="0" parTransId="{DE2ADBE2-79A9-4F02-A47D-ECA8D987666F}" sibTransId="{D543BED4-B076-45F4-A998-3B4BECC4C1A5}"/>
    <dgm:cxn modelId="{AEE390C5-E2B5-4038-A43C-D5E73A2DE428}" type="presOf" srcId="{24C6586F-231E-417C-ABCB-16DB534E8562}" destId="{C1387C2A-2548-41AE-8834-0C105B737263}" srcOrd="0" destOrd="0" presId="urn:microsoft.com/office/officeart/2005/8/layout/hProcess9"/>
    <dgm:cxn modelId="{FFD102D1-C7CB-47E9-8147-55DF7A17B3D0}" type="presOf" srcId="{A9F00FB3-CA0C-4E82-A777-49F033AEC284}" destId="{3B74CDC5-7A0F-47A4-99FA-00DC90399E55}" srcOrd="0" destOrd="0" presId="urn:microsoft.com/office/officeart/2005/8/layout/hProcess9"/>
    <dgm:cxn modelId="{2D3A39C1-EE58-4F33-B7D1-8EFD034275CB}" type="presOf" srcId="{E7C5420F-B562-4415-9122-DDEEC27366F0}" destId="{8B5E307C-A8CA-48B1-8ACA-7035D63C53BA}" srcOrd="0" destOrd="0" presId="urn:microsoft.com/office/officeart/2005/8/layout/hProcess9"/>
    <dgm:cxn modelId="{827E7C0B-BFBC-4922-AC12-791236A8405C}" type="presParOf" srcId="{A9231704-B3AF-46A9-96A2-A50A09E76758}" destId="{C3284126-C9FF-4956-9977-EF7374A8AFD9}" srcOrd="0" destOrd="0" presId="urn:microsoft.com/office/officeart/2005/8/layout/hProcess9"/>
    <dgm:cxn modelId="{2CBFF58D-B864-4C92-B461-0ABE942981CB}" type="presParOf" srcId="{A9231704-B3AF-46A9-96A2-A50A09E76758}" destId="{F79FC0FC-09ED-472C-8230-12A165D21B79}" srcOrd="1" destOrd="0" presId="urn:microsoft.com/office/officeart/2005/8/layout/hProcess9"/>
    <dgm:cxn modelId="{A2DDCDD4-E7B5-4350-8FAE-F2ACA2C31E77}" type="presParOf" srcId="{F79FC0FC-09ED-472C-8230-12A165D21B79}" destId="{8B5E307C-A8CA-48B1-8ACA-7035D63C53BA}" srcOrd="0" destOrd="0" presId="urn:microsoft.com/office/officeart/2005/8/layout/hProcess9"/>
    <dgm:cxn modelId="{FEE07FF4-9985-4408-B467-434B335AD204}" type="presParOf" srcId="{F79FC0FC-09ED-472C-8230-12A165D21B79}" destId="{AD0AF079-7746-4ACF-88C2-669A426035A8}" srcOrd="1" destOrd="0" presId="urn:microsoft.com/office/officeart/2005/8/layout/hProcess9"/>
    <dgm:cxn modelId="{6A76C176-6092-42BB-A16A-394CD161C7D0}" type="presParOf" srcId="{F79FC0FC-09ED-472C-8230-12A165D21B79}" destId="{04494D93-B26F-4F50-9636-29D50AFA4382}" srcOrd="2" destOrd="0" presId="urn:microsoft.com/office/officeart/2005/8/layout/hProcess9"/>
    <dgm:cxn modelId="{A7DD063C-CB80-4306-A4B4-F5C659D3323B}" type="presParOf" srcId="{F79FC0FC-09ED-472C-8230-12A165D21B79}" destId="{A8BBFAFC-8830-4548-87AF-1ECF61C82B02}" srcOrd="3" destOrd="0" presId="urn:microsoft.com/office/officeart/2005/8/layout/hProcess9"/>
    <dgm:cxn modelId="{20CFD392-BB8E-4780-849C-7AF48D3B95D3}" type="presParOf" srcId="{F79FC0FC-09ED-472C-8230-12A165D21B79}" destId="{C1387C2A-2548-41AE-8834-0C105B737263}" srcOrd="4" destOrd="0" presId="urn:microsoft.com/office/officeart/2005/8/layout/hProcess9"/>
    <dgm:cxn modelId="{6B16C8B3-D64A-43BB-B55B-8891379235F1}" type="presParOf" srcId="{F79FC0FC-09ED-472C-8230-12A165D21B79}" destId="{863B9EB7-6D9C-43AC-8C92-AAAEC8B8CF3A}" srcOrd="5" destOrd="0" presId="urn:microsoft.com/office/officeart/2005/8/layout/hProcess9"/>
    <dgm:cxn modelId="{F4D64369-0D9C-4D6B-8203-C9F15423F876}"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7A888D-F8A6-4CCC-86F2-3844D3053362}" type="doc">
      <dgm:prSet loTypeId="urn:microsoft.com/office/officeart/2005/8/layout/hList1" loCatId="list" qsTypeId="urn:microsoft.com/office/officeart/2005/8/quickstyle/3d1" qsCatId="3D" csTypeId="urn:microsoft.com/office/officeart/2005/8/colors/colorful1#2" csCatId="colorful" phldr="1"/>
      <dgm:spPr/>
      <dgm:t>
        <a:bodyPr/>
        <a:lstStyle/>
        <a:p>
          <a:endParaRPr lang="zh-TW" altLang="en-US"/>
        </a:p>
      </dgm:t>
    </dgm:pt>
    <dgm:pt modelId="{29C42CB8-954A-4618-B438-F68E69A19AFE}">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215B9DC2-3777-4251-8983-87117E52BD43}" type="parTrans" cxnId="{AFA1D1A6-5725-409D-B362-88C7EF5B86D6}">
      <dgm:prSet/>
      <dgm:spPr/>
      <dgm:t>
        <a:bodyPr/>
        <a:lstStyle/>
        <a:p>
          <a:endParaRPr lang="zh-TW" altLang="en-US"/>
        </a:p>
      </dgm:t>
    </dgm:pt>
    <dgm:pt modelId="{6EB537DF-ADD2-4A80-877F-1EE0CC984DC4}" type="sibTrans" cxnId="{AFA1D1A6-5725-409D-B362-88C7EF5B86D6}">
      <dgm:prSet/>
      <dgm:spPr/>
      <dgm:t>
        <a:bodyPr/>
        <a:lstStyle/>
        <a:p>
          <a:endParaRPr lang="zh-TW" altLang="en-US"/>
        </a:p>
      </dgm:t>
    </dgm:pt>
    <dgm:pt modelId="{057A8C93-2D21-4ACC-A5F5-82885C72CAFD}">
      <dgm:prSet phldrT="[文字]"/>
      <dgm:spPr/>
      <dgm:t>
        <a:bodyPr/>
        <a:lstStyle/>
        <a:p>
          <a:r>
            <a:rPr lang="zh-TW" altLang="en-US" b="0" dirty="0" smtClean="0">
              <a:latin typeface="微軟正黑體" pitchFamily="34" charset="-120"/>
              <a:ea typeface="微軟正黑體" pitchFamily="34" charset="-120"/>
            </a:rPr>
            <a:t>成分</a:t>
          </a:r>
          <a:endParaRPr lang="zh-TW" altLang="en-US" b="0" dirty="0">
            <a:latin typeface="微軟正黑體" pitchFamily="34" charset="-120"/>
            <a:ea typeface="微軟正黑體" pitchFamily="34" charset="-120"/>
          </a:endParaRPr>
        </a:p>
      </dgm:t>
    </dgm:pt>
    <dgm:pt modelId="{6116EE04-7F5C-4152-9C19-5C0C4D841D85}" type="parTrans" cxnId="{7CBB8B7D-D4C5-4B95-94ED-729053922E66}">
      <dgm:prSet/>
      <dgm:spPr/>
      <dgm:t>
        <a:bodyPr/>
        <a:lstStyle/>
        <a:p>
          <a:endParaRPr lang="zh-TW" altLang="en-US"/>
        </a:p>
      </dgm:t>
    </dgm:pt>
    <dgm:pt modelId="{F62A9470-8346-45C5-866B-59672522B42F}" type="sibTrans" cxnId="{7CBB8B7D-D4C5-4B95-94ED-729053922E66}">
      <dgm:prSet/>
      <dgm:spPr/>
      <dgm:t>
        <a:bodyPr/>
        <a:lstStyle/>
        <a:p>
          <a:endParaRPr lang="zh-TW" altLang="en-US"/>
        </a:p>
      </dgm:t>
    </dgm:pt>
    <dgm:pt modelId="{641AB104-3798-4261-965D-745F84BDCF77}">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F83F327B-3193-4C9D-B1CC-E4A9E65ABD6B}" type="parTrans" cxnId="{1D133CF8-551B-4916-85FE-7BA46A0B89F7}">
      <dgm:prSet/>
      <dgm:spPr/>
      <dgm:t>
        <a:bodyPr/>
        <a:lstStyle/>
        <a:p>
          <a:endParaRPr lang="zh-TW" altLang="en-US"/>
        </a:p>
      </dgm:t>
    </dgm:pt>
    <dgm:pt modelId="{C9ABB11A-F0B4-40F4-9A00-2563755BF315}" type="sibTrans" cxnId="{1D133CF8-551B-4916-85FE-7BA46A0B89F7}">
      <dgm:prSet/>
      <dgm:spPr/>
      <dgm:t>
        <a:bodyPr/>
        <a:lstStyle/>
        <a:p>
          <a:endParaRPr lang="zh-TW" altLang="en-US"/>
        </a:p>
      </dgm:t>
    </dgm:pt>
    <dgm:pt modelId="{EAAAAA03-4C54-4478-B02A-469AAF5DA106}">
      <dgm:prSet phldrT="[文字]"/>
      <dgm:spPr/>
      <dgm:t>
        <a:bodyPr/>
        <a:lstStyle/>
        <a:p>
          <a:r>
            <a:rPr lang="zh-TW" altLang="en-US" b="0" dirty="0" smtClean="0">
              <a:latin typeface="微軟正黑體" pitchFamily="34" charset="-120"/>
              <a:ea typeface="微軟正黑體" pitchFamily="34" charset="-120"/>
            </a:rPr>
            <a:t>性質</a:t>
          </a:r>
          <a:endParaRPr lang="zh-TW" altLang="en-US" b="0" dirty="0">
            <a:latin typeface="微軟正黑體" pitchFamily="34" charset="-120"/>
            <a:ea typeface="微軟正黑體" pitchFamily="34" charset="-120"/>
          </a:endParaRPr>
        </a:p>
      </dgm:t>
    </dgm:pt>
    <dgm:pt modelId="{90944D62-0927-4BF4-8A24-93182C1AA624}" type="parTrans" cxnId="{BF5650B3-5136-4165-B2AA-BDD3EE4BC726}">
      <dgm:prSet/>
      <dgm:spPr/>
      <dgm:t>
        <a:bodyPr/>
        <a:lstStyle/>
        <a:p>
          <a:endParaRPr lang="zh-TW" altLang="en-US"/>
        </a:p>
      </dgm:t>
    </dgm:pt>
    <dgm:pt modelId="{8384257A-0900-4CC5-B2EA-11FD1C4A8003}" type="sibTrans" cxnId="{BF5650B3-5136-4165-B2AA-BDD3EE4BC726}">
      <dgm:prSet/>
      <dgm:spPr/>
      <dgm:t>
        <a:bodyPr/>
        <a:lstStyle/>
        <a:p>
          <a:endParaRPr lang="zh-TW" altLang="en-US"/>
        </a:p>
      </dgm:t>
    </dgm:pt>
    <dgm:pt modelId="{C1439E69-BB3D-4B99-B2B8-DE732DBF4BE8}">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FF348219-32E3-401F-BFA1-A547D48C7F78}" type="parTrans" cxnId="{A1C47626-3280-4855-BB60-17C426C9A8B4}">
      <dgm:prSet/>
      <dgm:spPr/>
      <dgm:t>
        <a:bodyPr/>
        <a:lstStyle/>
        <a:p>
          <a:endParaRPr lang="zh-TW" altLang="en-US"/>
        </a:p>
      </dgm:t>
    </dgm:pt>
    <dgm:pt modelId="{E13A23F4-C554-4D3F-A2A0-1ED8ED893CC0}" type="sibTrans" cxnId="{A1C47626-3280-4855-BB60-17C426C9A8B4}">
      <dgm:prSet/>
      <dgm:spPr/>
      <dgm:t>
        <a:bodyPr/>
        <a:lstStyle/>
        <a:p>
          <a:endParaRPr lang="zh-TW" altLang="en-US"/>
        </a:p>
      </dgm:t>
    </dgm:pt>
    <dgm:pt modelId="{8E9E561B-A05C-41EA-8936-FE5A6A06A594}">
      <dgm:prSet phldrT="[文字]"/>
      <dgm:spPr/>
      <dgm:t>
        <a:bodyPr/>
        <a:lstStyle/>
        <a:p>
          <a:r>
            <a:rPr lang="zh-TW" altLang="en-US" b="0" dirty="0" smtClean="0">
              <a:latin typeface="微軟正黑體" pitchFamily="34" charset="-120"/>
              <a:ea typeface="微軟正黑體" pitchFamily="34" charset="-120"/>
            </a:rPr>
            <a:t>功用</a:t>
          </a:r>
          <a:endParaRPr lang="zh-TW" altLang="en-US" b="0" dirty="0">
            <a:latin typeface="微軟正黑體" pitchFamily="34" charset="-120"/>
            <a:ea typeface="微軟正黑體" pitchFamily="34" charset="-120"/>
          </a:endParaRPr>
        </a:p>
      </dgm:t>
    </dgm:pt>
    <dgm:pt modelId="{D695C215-48D3-4119-B224-E439273E2F30}" type="parTrans" cxnId="{9E2633C4-5A33-432D-BB1E-2C473E3A37F9}">
      <dgm:prSet/>
      <dgm:spPr/>
      <dgm:t>
        <a:bodyPr/>
        <a:lstStyle/>
        <a:p>
          <a:endParaRPr lang="zh-TW" altLang="en-US"/>
        </a:p>
      </dgm:t>
    </dgm:pt>
    <dgm:pt modelId="{459D4FC6-2267-4886-8DC1-691AC15A03C6}" type="sibTrans" cxnId="{9E2633C4-5A33-432D-BB1E-2C473E3A37F9}">
      <dgm:prSet/>
      <dgm:spPr/>
      <dgm:t>
        <a:bodyPr/>
        <a:lstStyle/>
        <a:p>
          <a:endParaRPr lang="zh-TW" altLang="en-US"/>
        </a:p>
      </dgm:t>
    </dgm:pt>
    <dgm:pt modelId="{4A87BB41-A342-4AFF-9A94-3BEF4FB4A73E}">
      <dgm:prSet phldrT="[文字]"/>
      <dgm:spPr/>
      <dgm:t>
        <a:bodyPr/>
        <a:lstStyle/>
        <a:p>
          <a:r>
            <a:rPr lang="zh-TW" altLang="en-US" b="0" dirty="0" smtClean="0">
              <a:latin typeface="微軟正黑體" pitchFamily="34" charset="-120"/>
              <a:ea typeface="微軟正黑體" pitchFamily="34" charset="-120"/>
            </a:rPr>
            <a:t>用處</a:t>
          </a:r>
          <a:endParaRPr lang="zh-TW" altLang="en-US" b="0" dirty="0">
            <a:latin typeface="微軟正黑體" pitchFamily="34" charset="-120"/>
            <a:ea typeface="微軟正黑體" pitchFamily="34" charset="-120"/>
          </a:endParaRPr>
        </a:p>
      </dgm:t>
    </dgm:pt>
    <dgm:pt modelId="{45E96B14-E4D8-441F-9B9C-3AFE997AD995}" type="parTrans" cxnId="{E71D1A8F-7917-4060-98A4-5FD1659A6221}">
      <dgm:prSet/>
      <dgm:spPr/>
      <dgm:t>
        <a:bodyPr/>
        <a:lstStyle/>
        <a:p>
          <a:endParaRPr lang="zh-TW" altLang="en-US"/>
        </a:p>
      </dgm:t>
    </dgm:pt>
    <dgm:pt modelId="{FC1279AB-31AA-45F9-A51A-80797348F6BB}" type="sibTrans" cxnId="{E71D1A8F-7917-4060-98A4-5FD1659A6221}">
      <dgm:prSet/>
      <dgm:spPr/>
      <dgm:t>
        <a:bodyPr/>
        <a:lstStyle/>
        <a:p>
          <a:endParaRPr lang="zh-TW" altLang="en-US"/>
        </a:p>
      </dgm:t>
    </dgm:pt>
    <dgm:pt modelId="{7CDB1D2E-4926-4108-B989-E9F0CE9AEBE2}">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EF312FEF-8AF7-46DF-B609-8D03B43C6066}" type="parTrans" cxnId="{BCDB1F1E-7104-44EC-965F-724877EB0401}">
      <dgm:prSet/>
      <dgm:spPr/>
      <dgm:t>
        <a:bodyPr/>
        <a:lstStyle/>
        <a:p>
          <a:endParaRPr lang="zh-TW" altLang="en-US"/>
        </a:p>
      </dgm:t>
    </dgm:pt>
    <dgm:pt modelId="{1274C12E-A279-48A2-88F1-D7CA8331D1A7}" type="sibTrans" cxnId="{BCDB1F1E-7104-44EC-965F-724877EB0401}">
      <dgm:prSet/>
      <dgm:spPr/>
      <dgm:t>
        <a:bodyPr/>
        <a:lstStyle/>
        <a:p>
          <a:endParaRPr lang="zh-TW" altLang="en-US"/>
        </a:p>
      </dgm:t>
    </dgm:pt>
    <dgm:pt modelId="{62F6F00C-1EB6-48B3-A737-B3ACB1336F8D}">
      <dgm:prSet phldrT="[文字]"/>
      <dgm:spPr/>
      <dgm:t>
        <a:bodyPr/>
        <a:lstStyle/>
        <a:p>
          <a:r>
            <a:rPr lang="zh-TW" altLang="en-US" b="0" dirty="0" smtClean="0">
              <a:latin typeface="微軟正黑體" pitchFamily="34" charset="-120"/>
              <a:ea typeface="微軟正黑體" pitchFamily="34" charset="-120"/>
            </a:rPr>
            <a:t>特色</a:t>
          </a:r>
          <a:endParaRPr lang="zh-TW" altLang="en-US" b="0" dirty="0">
            <a:latin typeface="微軟正黑體" pitchFamily="34" charset="-120"/>
            <a:ea typeface="微軟正黑體" pitchFamily="34" charset="-120"/>
          </a:endParaRPr>
        </a:p>
      </dgm:t>
    </dgm:pt>
    <dgm:pt modelId="{881C9BF7-2D14-4682-9B48-9BF8BF246AB3}" type="parTrans" cxnId="{62BF8AEF-54CA-4B60-B202-D56F1D5034D0}">
      <dgm:prSet/>
      <dgm:spPr/>
      <dgm:t>
        <a:bodyPr/>
        <a:lstStyle/>
        <a:p>
          <a:endParaRPr lang="zh-TW" altLang="en-US"/>
        </a:p>
      </dgm:t>
    </dgm:pt>
    <dgm:pt modelId="{3C6829C5-F7B2-41A6-AB1D-149D637C054F}" type="sibTrans" cxnId="{62BF8AEF-54CA-4B60-B202-D56F1D5034D0}">
      <dgm:prSet/>
      <dgm:spPr/>
      <dgm:t>
        <a:bodyPr/>
        <a:lstStyle/>
        <a:p>
          <a:endParaRPr lang="zh-TW" altLang="en-US"/>
        </a:p>
      </dgm:t>
    </dgm:pt>
    <dgm:pt modelId="{261E9E86-5BAB-405E-8C7E-9D1768DC8A4F}">
      <dgm:prSet phldrT="[文字]"/>
      <dgm:spPr/>
      <dgm:t>
        <a:bodyPr/>
        <a:lstStyle/>
        <a:p>
          <a:r>
            <a:rPr lang="zh-TW" altLang="en-US" b="0" dirty="0" smtClean="0">
              <a:latin typeface="微軟正黑體" pitchFamily="34" charset="-120"/>
              <a:ea typeface="微軟正黑體" pitchFamily="34" charset="-120"/>
            </a:rPr>
            <a:t>要素</a:t>
          </a:r>
          <a:endParaRPr lang="zh-TW" altLang="en-US" b="0" dirty="0">
            <a:latin typeface="微軟正黑體" pitchFamily="34" charset="-120"/>
            <a:ea typeface="微軟正黑體" pitchFamily="34" charset="-120"/>
          </a:endParaRPr>
        </a:p>
      </dgm:t>
    </dgm:pt>
    <dgm:pt modelId="{3843AE5E-1CAF-4FD7-8ACB-541125E5BC80}" type="parTrans" cxnId="{739C085D-6CC5-47E7-B8EF-CB069E6A7646}">
      <dgm:prSet/>
      <dgm:spPr/>
      <dgm:t>
        <a:bodyPr/>
        <a:lstStyle/>
        <a:p>
          <a:endParaRPr lang="zh-TW" altLang="en-US"/>
        </a:p>
      </dgm:t>
    </dgm:pt>
    <dgm:pt modelId="{CD69A84B-8ADC-4B99-ACEE-CA68782F6FE1}" type="sibTrans" cxnId="{739C085D-6CC5-47E7-B8EF-CB069E6A7646}">
      <dgm:prSet/>
      <dgm:spPr/>
      <dgm:t>
        <a:bodyPr/>
        <a:lstStyle/>
        <a:p>
          <a:endParaRPr lang="zh-TW" altLang="en-US"/>
        </a:p>
      </dgm:t>
    </dgm:pt>
    <dgm:pt modelId="{B74A6606-FD5D-449E-87D9-617533545329}">
      <dgm:prSet phldrT="[文字]"/>
      <dgm:spPr/>
      <dgm:t>
        <a:bodyPr/>
        <a:lstStyle/>
        <a:p>
          <a:r>
            <a:rPr lang="zh-TW" altLang="en-US" sz="2600" b="0" dirty="0" smtClean="0">
              <a:latin typeface="微軟正黑體" pitchFamily="34" charset="-120"/>
              <a:ea typeface="微軟正黑體" pitchFamily="34" charset="-120"/>
            </a:rPr>
            <a:t>造成</a:t>
          </a:r>
          <a:endParaRPr lang="zh-TW" altLang="en-US" sz="2600" b="0" dirty="0">
            <a:latin typeface="微軟正黑體" pitchFamily="34" charset="-120"/>
            <a:ea typeface="微軟正黑體" pitchFamily="34" charset="-120"/>
          </a:endParaRPr>
        </a:p>
      </dgm:t>
    </dgm:pt>
    <dgm:pt modelId="{9792376C-EA43-4E9A-BAA4-37D63A40C66F}" type="parTrans" cxnId="{00546A20-56D8-460A-888B-3CDB484A3AEE}">
      <dgm:prSet/>
      <dgm:spPr/>
      <dgm:t>
        <a:bodyPr/>
        <a:lstStyle/>
        <a:p>
          <a:endParaRPr lang="zh-TW" altLang="en-US"/>
        </a:p>
      </dgm:t>
    </dgm:pt>
    <dgm:pt modelId="{5D795131-8A29-4773-86ED-8647E3E8AFBC}" type="sibTrans" cxnId="{00546A20-56D8-460A-888B-3CDB484A3AEE}">
      <dgm:prSet/>
      <dgm:spPr/>
      <dgm:t>
        <a:bodyPr/>
        <a:lstStyle/>
        <a:p>
          <a:endParaRPr lang="zh-TW" altLang="en-US"/>
        </a:p>
      </dgm:t>
    </dgm:pt>
    <dgm:pt modelId="{422D9FE8-5436-4B68-965D-2B0F68103F08}">
      <dgm:prSet phldrT="[文字]" custT="1"/>
      <dgm:spPr/>
      <dgm:t>
        <a:bodyPr/>
        <a:lstStyle/>
        <a:p>
          <a:r>
            <a:rPr lang="zh-TW" altLang="en-US" sz="2600" b="0" dirty="0" smtClean="0">
              <a:latin typeface="微軟正黑體" pitchFamily="34" charset="-120"/>
              <a:ea typeface="微軟正黑體" pitchFamily="34" charset="-120"/>
            </a:rPr>
            <a:t>引起</a:t>
          </a:r>
          <a:endParaRPr lang="zh-TW" altLang="en-US" sz="2600" b="0" dirty="0">
            <a:latin typeface="微軟正黑體" pitchFamily="34" charset="-120"/>
            <a:ea typeface="微軟正黑體" pitchFamily="34" charset="-120"/>
          </a:endParaRPr>
        </a:p>
      </dgm:t>
    </dgm:pt>
    <dgm:pt modelId="{C76CC047-342E-4A9C-B64B-2F78343750C2}" type="parTrans" cxnId="{B5C9F644-81DB-4C1B-ACC8-9472C454ED93}">
      <dgm:prSet/>
      <dgm:spPr/>
      <dgm:t>
        <a:bodyPr/>
        <a:lstStyle/>
        <a:p>
          <a:endParaRPr lang="zh-TW" altLang="en-US"/>
        </a:p>
      </dgm:t>
    </dgm:pt>
    <dgm:pt modelId="{6F0194E6-0876-4DB0-89CF-54793CFA6C6E}" type="sibTrans" cxnId="{B5C9F644-81DB-4C1B-ACC8-9472C454ED93}">
      <dgm:prSet/>
      <dgm:spPr/>
      <dgm:t>
        <a:bodyPr/>
        <a:lstStyle/>
        <a:p>
          <a:endParaRPr lang="zh-TW" altLang="en-US"/>
        </a:p>
      </dgm:t>
    </dgm:pt>
    <dgm:pt modelId="{A3F8E7EC-E40B-4B1D-8643-E71EB1D1C7AD}" type="pres">
      <dgm:prSet presAssocID="{957A888D-F8A6-4CCC-86F2-3844D3053362}" presName="Name0" presStyleCnt="0">
        <dgm:presLayoutVars>
          <dgm:dir/>
          <dgm:animLvl val="lvl"/>
          <dgm:resizeHandles val="exact"/>
        </dgm:presLayoutVars>
      </dgm:prSet>
      <dgm:spPr/>
      <dgm:t>
        <a:bodyPr/>
        <a:lstStyle/>
        <a:p>
          <a:endParaRPr lang="zh-TW" altLang="en-US"/>
        </a:p>
      </dgm:t>
    </dgm:pt>
    <dgm:pt modelId="{C82CA17E-FABE-4ED3-B733-26F157AE3E59}" type="pres">
      <dgm:prSet presAssocID="{29C42CB8-954A-4618-B438-F68E69A19AFE}" presName="composite" presStyleCnt="0"/>
      <dgm:spPr/>
      <dgm:t>
        <a:bodyPr/>
        <a:lstStyle/>
        <a:p>
          <a:endParaRPr lang="zh-TW" altLang="en-US"/>
        </a:p>
      </dgm:t>
    </dgm:pt>
    <dgm:pt modelId="{72136D50-9DB1-4D81-A3BC-0F50542FB3E3}" type="pres">
      <dgm:prSet presAssocID="{29C42CB8-954A-4618-B438-F68E69A19AFE}" presName="parTx" presStyleLbl="alignNode1" presStyleIdx="0" presStyleCnt="4">
        <dgm:presLayoutVars>
          <dgm:chMax val="0"/>
          <dgm:chPref val="0"/>
          <dgm:bulletEnabled val="1"/>
        </dgm:presLayoutVars>
      </dgm:prSet>
      <dgm:spPr/>
      <dgm:t>
        <a:bodyPr/>
        <a:lstStyle/>
        <a:p>
          <a:endParaRPr lang="zh-TW" altLang="en-US"/>
        </a:p>
      </dgm:t>
    </dgm:pt>
    <dgm:pt modelId="{1EC46F5D-16B3-4434-BB42-8AA3BE0C720C}" type="pres">
      <dgm:prSet presAssocID="{29C42CB8-954A-4618-B438-F68E69A19AFE}" presName="desTx" presStyleLbl="alignAccFollowNode1" presStyleIdx="0" presStyleCnt="4">
        <dgm:presLayoutVars>
          <dgm:bulletEnabled val="1"/>
        </dgm:presLayoutVars>
      </dgm:prSet>
      <dgm:spPr/>
      <dgm:t>
        <a:bodyPr/>
        <a:lstStyle/>
        <a:p>
          <a:endParaRPr lang="zh-TW" altLang="en-US"/>
        </a:p>
      </dgm:t>
    </dgm:pt>
    <dgm:pt modelId="{14F021FD-EE9A-4DF4-B05A-011780B66001}" type="pres">
      <dgm:prSet presAssocID="{6EB537DF-ADD2-4A80-877F-1EE0CC984DC4}" presName="space" presStyleCnt="0"/>
      <dgm:spPr/>
      <dgm:t>
        <a:bodyPr/>
        <a:lstStyle/>
        <a:p>
          <a:endParaRPr lang="zh-TW" altLang="en-US"/>
        </a:p>
      </dgm:t>
    </dgm:pt>
    <dgm:pt modelId="{80075F3E-6928-4BA0-8431-1EA4A3E1636E}" type="pres">
      <dgm:prSet presAssocID="{641AB104-3798-4261-965D-745F84BDCF77}" presName="composite" presStyleCnt="0"/>
      <dgm:spPr/>
      <dgm:t>
        <a:bodyPr/>
        <a:lstStyle/>
        <a:p>
          <a:endParaRPr lang="zh-TW" altLang="en-US"/>
        </a:p>
      </dgm:t>
    </dgm:pt>
    <dgm:pt modelId="{C6C98E1B-0430-473C-868B-33367FB373AD}" type="pres">
      <dgm:prSet presAssocID="{641AB104-3798-4261-965D-745F84BDCF77}" presName="parTx" presStyleLbl="alignNode1" presStyleIdx="1" presStyleCnt="4">
        <dgm:presLayoutVars>
          <dgm:chMax val="0"/>
          <dgm:chPref val="0"/>
          <dgm:bulletEnabled val="1"/>
        </dgm:presLayoutVars>
      </dgm:prSet>
      <dgm:spPr/>
      <dgm:t>
        <a:bodyPr/>
        <a:lstStyle/>
        <a:p>
          <a:endParaRPr lang="zh-TW" altLang="en-US"/>
        </a:p>
      </dgm:t>
    </dgm:pt>
    <dgm:pt modelId="{290D7C81-21E4-48B1-8D54-4D6CE6D961DF}" type="pres">
      <dgm:prSet presAssocID="{641AB104-3798-4261-965D-745F84BDCF77}" presName="desTx" presStyleLbl="alignAccFollowNode1" presStyleIdx="1" presStyleCnt="4">
        <dgm:presLayoutVars>
          <dgm:bulletEnabled val="1"/>
        </dgm:presLayoutVars>
      </dgm:prSet>
      <dgm:spPr/>
      <dgm:t>
        <a:bodyPr/>
        <a:lstStyle/>
        <a:p>
          <a:endParaRPr lang="zh-TW" altLang="en-US"/>
        </a:p>
      </dgm:t>
    </dgm:pt>
    <dgm:pt modelId="{BBC312D3-7C95-400B-9E19-14D3A7178075}" type="pres">
      <dgm:prSet presAssocID="{C9ABB11A-F0B4-40F4-9A00-2563755BF315}" presName="space" presStyleCnt="0"/>
      <dgm:spPr/>
      <dgm:t>
        <a:bodyPr/>
        <a:lstStyle/>
        <a:p>
          <a:endParaRPr lang="zh-TW" altLang="en-US"/>
        </a:p>
      </dgm:t>
    </dgm:pt>
    <dgm:pt modelId="{1D744522-4B9F-4207-85AC-492B23A6C65A}" type="pres">
      <dgm:prSet presAssocID="{C1439E69-BB3D-4B99-B2B8-DE732DBF4BE8}" presName="composite" presStyleCnt="0"/>
      <dgm:spPr/>
      <dgm:t>
        <a:bodyPr/>
        <a:lstStyle/>
        <a:p>
          <a:endParaRPr lang="zh-TW" altLang="en-US"/>
        </a:p>
      </dgm:t>
    </dgm:pt>
    <dgm:pt modelId="{4BA24C9B-6BD4-4DD2-921B-1A39E8511090}" type="pres">
      <dgm:prSet presAssocID="{C1439E69-BB3D-4B99-B2B8-DE732DBF4BE8}" presName="parTx" presStyleLbl="alignNode1" presStyleIdx="2" presStyleCnt="4">
        <dgm:presLayoutVars>
          <dgm:chMax val="0"/>
          <dgm:chPref val="0"/>
          <dgm:bulletEnabled val="1"/>
        </dgm:presLayoutVars>
      </dgm:prSet>
      <dgm:spPr/>
      <dgm:t>
        <a:bodyPr/>
        <a:lstStyle/>
        <a:p>
          <a:endParaRPr lang="zh-TW" altLang="en-US"/>
        </a:p>
      </dgm:t>
    </dgm:pt>
    <dgm:pt modelId="{D0873679-6AF1-4457-91A6-E02F509582E0}" type="pres">
      <dgm:prSet presAssocID="{C1439E69-BB3D-4B99-B2B8-DE732DBF4BE8}" presName="desTx" presStyleLbl="alignAccFollowNode1" presStyleIdx="2" presStyleCnt="4">
        <dgm:presLayoutVars>
          <dgm:bulletEnabled val="1"/>
        </dgm:presLayoutVars>
      </dgm:prSet>
      <dgm:spPr/>
      <dgm:t>
        <a:bodyPr/>
        <a:lstStyle/>
        <a:p>
          <a:endParaRPr lang="zh-TW" altLang="en-US"/>
        </a:p>
      </dgm:t>
    </dgm:pt>
    <dgm:pt modelId="{41549B75-DA53-4873-8AE9-289B8A8AA9DD}" type="pres">
      <dgm:prSet presAssocID="{E13A23F4-C554-4D3F-A2A0-1ED8ED893CC0}" presName="space" presStyleCnt="0"/>
      <dgm:spPr/>
      <dgm:t>
        <a:bodyPr/>
        <a:lstStyle/>
        <a:p>
          <a:endParaRPr lang="zh-TW" altLang="en-US"/>
        </a:p>
      </dgm:t>
    </dgm:pt>
    <dgm:pt modelId="{262C55A2-E1EE-4FA7-BA93-AB48476A6D20}" type="pres">
      <dgm:prSet presAssocID="{7CDB1D2E-4926-4108-B989-E9F0CE9AEBE2}" presName="composite" presStyleCnt="0"/>
      <dgm:spPr/>
      <dgm:t>
        <a:bodyPr/>
        <a:lstStyle/>
        <a:p>
          <a:endParaRPr lang="zh-TW" altLang="en-US"/>
        </a:p>
      </dgm:t>
    </dgm:pt>
    <dgm:pt modelId="{5B103E5C-2DB5-4C7C-BDDE-37F07E3414AA}" type="pres">
      <dgm:prSet presAssocID="{7CDB1D2E-4926-4108-B989-E9F0CE9AEBE2}" presName="parTx" presStyleLbl="alignNode1" presStyleIdx="3" presStyleCnt="4">
        <dgm:presLayoutVars>
          <dgm:chMax val="0"/>
          <dgm:chPref val="0"/>
          <dgm:bulletEnabled val="1"/>
        </dgm:presLayoutVars>
      </dgm:prSet>
      <dgm:spPr/>
      <dgm:t>
        <a:bodyPr/>
        <a:lstStyle/>
        <a:p>
          <a:endParaRPr lang="zh-TW" altLang="en-US"/>
        </a:p>
      </dgm:t>
    </dgm:pt>
    <dgm:pt modelId="{595FC40A-9156-4EF2-BC96-E076AF127FF6}" type="pres">
      <dgm:prSet presAssocID="{7CDB1D2E-4926-4108-B989-E9F0CE9AEBE2}" presName="desTx" presStyleLbl="alignAccFollowNode1" presStyleIdx="3" presStyleCnt="4" custLinFactNeighborX="25518" custLinFactNeighborY="-561">
        <dgm:presLayoutVars>
          <dgm:bulletEnabled val="1"/>
        </dgm:presLayoutVars>
      </dgm:prSet>
      <dgm:spPr/>
      <dgm:t>
        <a:bodyPr/>
        <a:lstStyle/>
        <a:p>
          <a:endParaRPr lang="zh-TW" altLang="en-US"/>
        </a:p>
      </dgm:t>
    </dgm:pt>
  </dgm:ptLst>
  <dgm:cxnLst>
    <dgm:cxn modelId="{AFA1D1A6-5725-409D-B362-88C7EF5B86D6}" srcId="{957A888D-F8A6-4CCC-86F2-3844D3053362}" destId="{29C42CB8-954A-4618-B438-F68E69A19AFE}" srcOrd="0" destOrd="0" parTransId="{215B9DC2-3777-4251-8983-87117E52BD43}" sibTransId="{6EB537DF-ADD2-4A80-877F-1EE0CC984DC4}"/>
    <dgm:cxn modelId="{A7AE9803-811E-4380-B79B-9B547446D1FF}" type="presOf" srcId="{EAAAAA03-4C54-4478-B02A-469AAF5DA106}" destId="{290D7C81-21E4-48B1-8D54-4D6CE6D961DF}" srcOrd="0" destOrd="0" presId="urn:microsoft.com/office/officeart/2005/8/layout/hList1"/>
    <dgm:cxn modelId="{0A3CEC4C-6F37-4BEC-B8EC-7C8F26893F2C}" type="presOf" srcId="{4A87BB41-A342-4AFF-9A94-3BEF4FB4A73E}" destId="{D0873679-6AF1-4457-91A6-E02F509582E0}" srcOrd="0" destOrd="1" presId="urn:microsoft.com/office/officeart/2005/8/layout/hList1"/>
    <dgm:cxn modelId="{80F58F94-5A1C-468A-82C4-775322A97BA2}" type="presOf" srcId="{C1439E69-BB3D-4B99-B2B8-DE732DBF4BE8}" destId="{4BA24C9B-6BD4-4DD2-921B-1A39E8511090}" srcOrd="0" destOrd="0" presId="urn:microsoft.com/office/officeart/2005/8/layout/hList1"/>
    <dgm:cxn modelId="{2E911AC2-EF95-4933-80FD-9D240D9D008B}" type="presOf" srcId="{957A888D-F8A6-4CCC-86F2-3844D3053362}" destId="{A3F8E7EC-E40B-4B1D-8643-E71EB1D1C7AD}" srcOrd="0" destOrd="0" presId="urn:microsoft.com/office/officeart/2005/8/layout/hList1"/>
    <dgm:cxn modelId="{608E1D67-AFD2-40AF-A29B-B39143ADE5F4}" type="presOf" srcId="{7CDB1D2E-4926-4108-B989-E9F0CE9AEBE2}" destId="{5B103E5C-2DB5-4C7C-BDDE-37F07E3414AA}" srcOrd="0" destOrd="0" presId="urn:microsoft.com/office/officeart/2005/8/layout/hList1"/>
    <dgm:cxn modelId="{9429D4F1-C456-4808-9DBB-8FA2B7B7251E}" type="presOf" srcId="{261E9E86-5BAB-405E-8C7E-9D1768DC8A4F}" destId="{1EC46F5D-16B3-4434-BB42-8AA3BE0C720C}" srcOrd="0" destOrd="1" presId="urn:microsoft.com/office/officeart/2005/8/layout/hList1"/>
    <dgm:cxn modelId="{6F552890-D79F-43CB-97B3-2E1A6025BAD1}" type="presOf" srcId="{62F6F00C-1EB6-48B3-A737-B3ACB1336F8D}" destId="{290D7C81-21E4-48B1-8D54-4D6CE6D961DF}" srcOrd="0" destOrd="1" presId="urn:microsoft.com/office/officeart/2005/8/layout/hList1"/>
    <dgm:cxn modelId="{1D133CF8-551B-4916-85FE-7BA46A0B89F7}" srcId="{957A888D-F8A6-4CCC-86F2-3844D3053362}" destId="{641AB104-3798-4261-965D-745F84BDCF77}" srcOrd="1" destOrd="0" parTransId="{F83F327B-3193-4C9D-B1CC-E4A9E65ABD6B}" sibTransId="{C9ABB11A-F0B4-40F4-9A00-2563755BF315}"/>
    <dgm:cxn modelId="{BCDB1F1E-7104-44EC-965F-724877EB0401}" srcId="{957A888D-F8A6-4CCC-86F2-3844D3053362}" destId="{7CDB1D2E-4926-4108-B989-E9F0CE9AEBE2}" srcOrd="3" destOrd="0" parTransId="{EF312FEF-8AF7-46DF-B609-8D03B43C6066}" sibTransId="{1274C12E-A279-48A2-88F1-D7CA8331D1A7}"/>
    <dgm:cxn modelId="{9E2633C4-5A33-432D-BB1E-2C473E3A37F9}" srcId="{C1439E69-BB3D-4B99-B2B8-DE732DBF4BE8}" destId="{8E9E561B-A05C-41EA-8936-FE5A6A06A594}" srcOrd="0" destOrd="0" parTransId="{D695C215-48D3-4119-B224-E439273E2F30}" sibTransId="{459D4FC6-2267-4886-8DC1-691AC15A03C6}"/>
    <dgm:cxn modelId="{3467F100-BC97-4AAD-B66D-1A8643F815E0}" type="presOf" srcId="{8E9E561B-A05C-41EA-8936-FE5A6A06A594}" destId="{D0873679-6AF1-4457-91A6-E02F509582E0}" srcOrd="0" destOrd="0" presId="urn:microsoft.com/office/officeart/2005/8/layout/hList1"/>
    <dgm:cxn modelId="{1E13D6C2-606A-477C-B037-AFF31903CEB7}" type="presOf" srcId="{641AB104-3798-4261-965D-745F84BDCF77}" destId="{C6C98E1B-0430-473C-868B-33367FB373AD}" srcOrd="0" destOrd="0" presId="urn:microsoft.com/office/officeart/2005/8/layout/hList1"/>
    <dgm:cxn modelId="{B5C9F644-81DB-4C1B-ACC8-9472C454ED93}" srcId="{7CDB1D2E-4926-4108-B989-E9F0CE9AEBE2}" destId="{422D9FE8-5436-4B68-965D-2B0F68103F08}" srcOrd="1" destOrd="0" parTransId="{C76CC047-342E-4A9C-B64B-2F78343750C2}" sibTransId="{6F0194E6-0876-4DB0-89CF-54793CFA6C6E}"/>
    <dgm:cxn modelId="{7CBB8B7D-D4C5-4B95-94ED-729053922E66}" srcId="{29C42CB8-954A-4618-B438-F68E69A19AFE}" destId="{057A8C93-2D21-4ACC-A5F5-82885C72CAFD}" srcOrd="0" destOrd="0" parTransId="{6116EE04-7F5C-4152-9C19-5C0C4D841D85}" sibTransId="{F62A9470-8346-45C5-866B-59672522B42F}"/>
    <dgm:cxn modelId="{739C085D-6CC5-47E7-B8EF-CB069E6A7646}" srcId="{29C42CB8-954A-4618-B438-F68E69A19AFE}" destId="{261E9E86-5BAB-405E-8C7E-9D1768DC8A4F}" srcOrd="1" destOrd="0" parTransId="{3843AE5E-1CAF-4FD7-8ACB-541125E5BC80}" sibTransId="{CD69A84B-8ADC-4B99-ACEE-CA68782F6FE1}"/>
    <dgm:cxn modelId="{62BF8AEF-54CA-4B60-B202-D56F1D5034D0}" srcId="{641AB104-3798-4261-965D-745F84BDCF77}" destId="{62F6F00C-1EB6-48B3-A737-B3ACB1336F8D}" srcOrd="1" destOrd="0" parTransId="{881C9BF7-2D14-4682-9B48-9BF8BF246AB3}" sibTransId="{3C6829C5-F7B2-41A6-AB1D-149D637C054F}"/>
    <dgm:cxn modelId="{E71D1A8F-7917-4060-98A4-5FD1659A6221}" srcId="{C1439E69-BB3D-4B99-B2B8-DE732DBF4BE8}" destId="{4A87BB41-A342-4AFF-9A94-3BEF4FB4A73E}" srcOrd="1" destOrd="0" parTransId="{45E96B14-E4D8-441F-9B9C-3AFE997AD995}" sibTransId="{FC1279AB-31AA-45F9-A51A-80797348F6BB}"/>
    <dgm:cxn modelId="{BF5650B3-5136-4165-B2AA-BDD3EE4BC726}" srcId="{641AB104-3798-4261-965D-745F84BDCF77}" destId="{EAAAAA03-4C54-4478-B02A-469AAF5DA106}" srcOrd="0" destOrd="0" parTransId="{90944D62-0927-4BF4-8A24-93182C1AA624}" sibTransId="{8384257A-0900-4CC5-B2EA-11FD1C4A8003}"/>
    <dgm:cxn modelId="{CD5037FC-DC48-4A53-9DEB-23340A91D467}" type="presOf" srcId="{29C42CB8-954A-4618-B438-F68E69A19AFE}" destId="{72136D50-9DB1-4D81-A3BC-0F50542FB3E3}" srcOrd="0" destOrd="0" presId="urn:microsoft.com/office/officeart/2005/8/layout/hList1"/>
    <dgm:cxn modelId="{3BE030EF-1BB1-4870-9F94-A225C4599644}" type="presOf" srcId="{B74A6606-FD5D-449E-87D9-617533545329}" destId="{595FC40A-9156-4EF2-BC96-E076AF127FF6}" srcOrd="0" destOrd="0" presId="urn:microsoft.com/office/officeart/2005/8/layout/hList1"/>
    <dgm:cxn modelId="{00546A20-56D8-460A-888B-3CDB484A3AEE}" srcId="{7CDB1D2E-4926-4108-B989-E9F0CE9AEBE2}" destId="{B74A6606-FD5D-449E-87D9-617533545329}" srcOrd="0" destOrd="0" parTransId="{9792376C-EA43-4E9A-BAA4-37D63A40C66F}" sibTransId="{5D795131-8A29-4773-86ED-8647E3E8AFBC}"/>
    <dgm:cxn modelId="{F90683F6-1A18-4132-A901-1EAD213AE47A}" type="presOf" srcId="{057A8C93-2D21-4ACC-A5F5-82885C72CAFD}" destId="{1EC46F5D-16B3-4434-BB42-8AA3BE0C720C}" srcOrd="0" destOrd="0" presId="urn:microsoft.com/office/officeart/2005/8/layout/hList1"/>
    <dgm:cxn modelId="{118909DA-F712-406D-92FF-D218ADE3D75F}" type="presOf" srcId="{422D9FE8-5436-4B68-965D-2B0F68103F08}" destId="{595FC40A-9156-4EF2-BC96-E076AF127FF6}" srcOrd="0" destOrd="1" presId="urn:microsoft.com/office/officeart/2005/8/layout/hList1"/>
    <dgm:cxn modelId="{A1C47626-3280-4855-BB60-17C426C9A8B4}" srcId="{957A888D-F8A6-4CCC-86F2-3844D3053362}" destId="{C1439E69-BB3D-4B99-B2B8-DE732DBF4BE8}" srcOrd="2" destOrd="0" parTransId="{FF348219-32E3-401F-BFA1-A547D48C7F78}" sibTransId="{E13A23F4-C554-4D3F-A2A0-1ED8ED893CC0}"/>
    <dgm:cxn modelId="{29B4DC8D-A29B-493C-B206-14E2B03728BB}" type="presParOf" srcId="{A3F8E7EC-E40B-4B1D-8643-E71EB1D1C7AD}" destId="{C82CA17E-FABE-4ED3-B733-26F157AE3E59}" srcOrd="0" destOrd="0" presId="urn:microsoft.com/office/officeart/2005/8/layout/hList1"/>
    <dgm:cxn modelId="{2D15224C-E803-4CAD-AE23-C875C0654C1E}" type="presParOf" srcId="{C82CA17E-FABE-4ED3-B733-26F157AE3E59}" destId="{72136D50-9DB1-4D81-A3BC-0F50542FB3E3}" srcOrd="0" destOrd="0" presId="urn:microsoft.com/office/officeart/2005/8/layout/hList1"/>
    <dgm:cxn modelId="{BCA167DF-A6AC-44BD-B592-FFAEE28B31F6}" type="presParOf" srcId="{C82CA17E-FABE-4ED3-B733-26F157AE3E59}" destId="{1EC46F5D-16B3-4434-BB42-8AA3BE0C720C}" srcOrd="1" destOrd="0" presId="urn:microsoft.com/office/officeart/2005/8/layout/hList1"/>
    <dgm:cxn modelId="{197BEB7F-67EC-43D2-8650-9804EDCA6AB5}" type="presParOf" srcId="{A3F8E7EC-E40B-4B1D-8643-E71EB1D1C7AD}" destId="{14F021FD-EE9A-4DF4-B05A-011780B66001}" srcOrd="1" destOrd="0" presId="urn:microsoft.com/office/officeart/2005/8/layout/hList1"/>
    <dgm:cxn modelId="{103390F4-A4B6-46F7-B06E-BE4C86031A93}" type="presParOf" srcId="{A3F8E7EC-E40B-4B1D-8643-E71EB1D1C7AD}" destId="{80075F3E-6928-4BA0-8431-1EA4A3E1636E}" srcOrd="2" destOrd="0" presId="urn:microsoft.com/office/officeart/2005/8/layout/hList1"/>
    <dgm:cxn modelId="{19E4AED7-E12F-49D4-81F4-73D771CA9AEA}" type="presParOf" srcId="{80075F3E-6928-4BA0-8431-1EA4A3E1636E}" destId="{C6C98E1B-0430-473C-868B-33367FB373AD}" srcOrd="0" destOrd="0" presId="urn:microsoft.com/office/officeart/2005/8/layout/hList1"/>
    <dgm:cxn modelId="{35E763FF-F1E9-45BF-89E7-CB4A62683E0E}" type="presParOf" srcId="{80075F3E-6928-4BA0-8431-1EA4A3E1636E}" destId="{290D7C81-21E4-48B1-8D54-4D6CE6D961DF}" srcOrd="1" destOrd="0" presId="urn:microsoft.com/office/officeart/2005/8/layout/hList1"/>
    <dgm:cxn modelId="{E16803A8-AB50-42B9-8639-91A87851D995}" type="presParOf" srcId="{A3F8E7EC-E40B-4B1D-8643-E71EB1D1C7AD}" destId="{BBC312D3-7C95-400B-9E19-14D3A7178075}" srcOrd="3" destOrd="0" presId="urn:microsoft.com/office/officeart/2005/8/layout/hList1"/>
    <dgm:cxn modelId="{B26792F4-21DF-4FD9-ADF3-AD5A81B6B60A}" type="presParOf" srcId="{A3F8E7EC-E40B-4B1D-8643-E71EB1D1C7AD}" destId="{1D744522-4B9F-4207-85AC-492B23A6C65A}" srcOrd="4" destOrd="0" presId="urn:microsoft.com/office/officeart/2005/8/layout/hList1"/>
    <dgm:cxn modelId="{A6A693F2-125D-4199-9D6D-7DA9DC948F23}" type="presParOf" srcId="{1D744522-4B9F-4207-85AC-492B23A6C65A}" destId="{4BA24C9B-6BD4-4DD2-921B-1A39E8511090}" srcOrd="0" destOrd="0" presId="urn:microsoft.com/office/officeart/2005/8/layout/hList1"/>
    <dgm:cxn modelId="{96F41994-3DE0-4FF3-9768-9969AE7AB88A}" type="presParOf" srcId="{1D744522-4B9F-4207-85AC-492B23A6C65A}" destId="{D0873679-6AF1-4457-91A6-E02F509582E0}" srcOrd="1" destOrd="0" presId="urn:microsoft.com/office/officeart/2005/8/layout/hList1"/>
    <dgm:cxn modelId="{717CFCCD-71FA-4736-B567-47FDCFB339DF}" type="presParOf" srcId="{A3F8E7EC-E40B-4B1D-8643-E71EB1D1C7AD}" destId="{41549B75-DA53-4873-8AE9-289B8A8AA9DD}" srcOrd="5" destOrd="0" presId="urn:microsoft.com/office/officeart/2005/8/layout/hList1"/>
    <dgm:cxn modelId="{FB4442EC-3EC6-4B9A-9ED3-164B77C22AFF}" type="presParOf" srcId="{A3F8E7EC-E40B-4B1D-8643-E71EB1D1C7AD}" destId="{262C55A2-E1EE-4FA7-BA93-AB48476A6D20}" srcOrd="6" destOrd="0" presId="urn:microsoft.com/office/officeart/2005/8/layout/hList1"/>
    <dgm:cxn modelId="{17804951-6A92-45CB-9A2C-E3E942196C1E}" type="presParOf" srcId="{262C55A2-E1EE-4FA7-BA93-AB48476A6D20}" destId="{5B103E5C-2DB5-4C7C-BDDE-37F07E3414AA}" srcOrd="0" destOrd="0" presId="urn:microsoft.com/office/officeart/2005/8/layout/hList1"/>
    <dgm:cxn modelId="{EEEFF18F-C731-4723-BD3D-E785B180EA9C}" type="presParOf" srcId="{262C55A2-E1EE-4FA7-BA93-AB48476A6D20}" destId="{595FC40A-9156-4EF2-BC96-E076AF127F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7A888D-F8A6-4CCC-86F2-3844D3053362}"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zh-TW" altLang="en-US"/>
        </a:p>
      </dgm:t>
    </dgm:pt>
    <dgm:pt modelId="{6B4D6D62-1245-47B0-948D-DFF3598D2824}">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56BD603-06A6-4EFA-8649-F4A377C89CC4}" type="parTrans" cxnId="{13738BAB-631B-49ED-A166-FB1C35E0E273}">
      <dgm:prSet/>
      <dgm:spPr/>
      <dgm:t>
        <a:bodyPr/>
        <a:lstStyle/>
        <a:p>
          <a:endParaRPr lang="zh-TW" altLang="en-US"/>
        </a:p>
      </dgm:t>
    </dgm:pt>
    <dgm:pt modelId="{EE2BAACE-D6C9-4CBE-BD4D-3EBE1D08BAD3}" type="sibTrans" cxnId="{13738BAB-631B-49ED-A166-FB1C35E0E273}">
      <dgm:prSet/>
      <dgm:spPr/>
      <dgm:t>
        <a:bodyPr/>
        <a:lstStyle/>
        <a:p>
          <a:endParaRPr lang="zh-TW" altLang="en-US"/>
        </a:p>
      </dgm:t>
    </dgm:pt>
    <dgm:pt modelId="{A79878C3-CA60-4732-A55B-226214B62F8D}">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14E7B707-6D4C-44B7-B401-C566A706D239}" type="parTrans" cxnId="{87D55C8B-2C21-40FF-A367-007221267299}">
      <dgm:prSet/>
      <dgm:spPr/>
      <dgm:t>
        <a:bodyPr/>
        <a:lstStyle/>
        <a:p>
          <a:endParaRPr lang="zh-TW" altLang="en-US"/>
        </a:p>
      </dgm:t>
    </dgm:pt>
    <dgm:pt modelId="{C6BDFA6A-B7A3-4868-A5A9-8B56F095C9F4}" type="sibTrans" cxnId="{87D55C8B-2C21-40FF-A367-007221267299}">
      <dgm:prSet/>
      <dgm:spPr/>
      <dgm:t>
        <a:bodyPr/>
        <a:lstStyle/>
        <a:p>
          <a:endParaRPr lang="zh-TW" altLang="en-US"/>
        </a:p>
      </dgm:t>
    </dgm:pt>
    <dgm:pt modelId="{C89AE0EA-7EE2-442A-A3B2-C55A17DFC117}">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0CA154C1-5405-4F96-AAFD-DB985FF9DF95}" type="parTrans" cxnId="{655BAD8A-69CD-489E-95CE-91D6B20A9982}">
      <dgm:prSet/>
      <dgm:spPr/>
      <dgm:t>
        <a:bodyPr/>
        <a:lstStyle/>
        <a:p>
          <a:endParaRPr lang="zh-TW" altLang="en-US"/>
        </a:p>
      </dgm:t>
    </dgm:pt>
    <dgm:pt modelId="{C7EFBB62-73B5-48DC-998F-2343FA2E8E55}" type="sibTrans" cxnId="{655BAD8A-69CD-489E-95CE-91D6B20A9982}">
      <dgm:prSet/>
      <dgm:spPr/>
      <dgm:t>
        <a:bodyPr/>
        <a:lstStyle/>
        <a:p>
          <a:endParaRPr lang="zh-TW" altLang="en-US"/>
        </a:p>
      </dgm:t>
    </dgm:pt>
    <dgm:pt modelId="{A9ED02F7-4DDD-4863-A9C7-E6C51070B88A}">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6C11A0B8-54A6-4FF3-AB1E-A2919C0595E8}" type="parTrans" cxnId="{6905B7B1-648C-4FFC-84EB-FA06002A53CF}">
      <dgm:prSet/>
      <dgm:spPr/>
      <dgm:t>
        <a:bodyPr/>
        <a:lstStyle/>
        <a:p>
          <a:endParaRPr lang="zh-TW" altLang="en-US"/>
        </a:p>
      </dgm:t>
    </dgm:pt>
    <dgm:pt modelId="{2214239A-4CB7-43EE-AA42-A480BE2EFCB6}" type="sibTrans" cxnId="{6905B7B1-648C-4FFC-84EB-FA06002A53CF}">
      <dgm:prSet/>
      <dgm:spPr/>
      <dgm:t>
        <a:bodyPr/>
        <a:lstStyle/>
        <a:p>
          <a:endParaRPr lang="zh-TW" altLang="en-US"/>
        </a:p>
      </dgm:t>
    </dgm:pt>
    <dgm:pt modelId="{D95F1F84-B100-4C43-B89B-5EACE43A2E14}">
      <dgm:prSet phldrT="[文字]"/>
      <dgm:spPr/>
      <dgm:t>
        <a:bodyPr/>
        <a:lstStyle/>
        <a:p>
          <a:r>
            <a:rPr lang="zh-TW" altLang="en-US" dirty="0" smtClean="0">
              <a:latin typeface="微軟正黑體" pitchFamily="34" charset="-120"/>
              <a:ea typeface="微軟正黑體" pitchFamily="34" charset="-120"/>
            </a:rPr>
            <a:t>定義是</a:t>
          </a:r>
          <a:endParaRPr lang="zh-TW" altLang="en-US" dirty="0">
            <a:latin typeface="微軟正黑體" pitchFamily="34" charset="-120"/>
            <a:ea typeface="微軟正黑體" pitchFamily="34" charset="-120"/>
          </a:endParaRPr>
        </a:p>
      </dgm:t>
    </dgm:pt>
    <dgm:pt modelId="{A70C0B84-C82F-479C-8DFD-EBD4C009F975}" type="parTrans" cxnId="{A5253C01-2E1B-43DC-9ACD-1C1BCE7AB9B5}">
      <dgm:prSet/>
      <dgm:spPr/>
      <dgm:t>
        <a:bodyPr/>
        <a:lstStyle/>
        <a:p>
          <a:endParaRPr lang="zh-TW" altLang="en-US"/>
        </a:p>
      </dgm:t>
    </dgm:pt>
    <dgm:pt modelId="{705C1BDD-4DA5-4441-ADAF-57746332938F}" type="sibTrans" cxnId="{A5253C01-2E1B-43DC-9ACD-1C1BCE7AB9B5}">
      <dgm:prSet/>
      <dgm:spPr/>
      <dgm:t>
        <a:bodyPr/>
        <a:lstStyle/>
        <a:p>
          <a:endParaRPr lang="zh-TW" altLang="en-US"/>
        </a:p>
      </dgm:t>
    </dgm:pt>
    <dgm:pt modelId="{E02FEFAB-B17B-4C18-819A-6891D743408A}">
      <dgm:prSet phldrT="[文字]"/>
      <dgm:spPr/>
      <dgm:t>
        <a:bodyPr/>
        <a:lstStyle/>
        <a:p>
          <a:r>
            <a:rPr lang="zh-TW" altLang="en-US" dirty="0" smtClean="0">
              <a:latin typeface="微軟正黑體" pitchFamily="34" charset="-120"/>
              <a:ea typeface="微軟正黑體" pitchFamily="34" charset="-120"/>
            </a:rPr>
            <a:t>意思是</a:t>
          </a:r>
          <a:endParaRPr lang="zh-TW" altLang="en-US" dirty="0">
            <a:latin typeface="微軟正黑體" pitchFamily="34" charset="-120"/>
            <a:ea typeface="微軟正黑體" pitchFamily="34" charset="-120"/>
          </a:endParaRPr>
        </a:p>
      </dgm:t>
    </dgm:pt>
    <dgm:pt modelId="{CCD81A57-DB2E-4CDA-B60A-4873F881BBF8}" type="parTrans" cxnId="{3349B580-5EF1-4D1C-A85C-DEE365E44B98}">
      <dgm:prSet/>
      <dgm:spPr/>
      <dgm:t>
        <a:bodyPr/>
        <a:lstStyle/>
        <a:p>
          <a:endParaRPr lang="zh-TW" altLang="en-US"/>
        </a:p>
      </dgm:t>
    </dgm:pt>
    <dgm:pt modelId="{677D5B77-DA01-4B85-B471-AF64C76F8775}" type="sibTrans" cxnId="{3349B580-5EF1-4D1C-A85C-DEE365E44B98}">
      <dgm:prSet/>
      <dgm:spPr/>
      <dgm:t>
        <a:bodyPr/>
        <a:lstStyle/>
        <a:p>
          <a:endParaRPr lang="zh-TW" altLang="en-US"/>
        </a:p>
      </dgm:t>
    </dgm:pt>
    <dgm:pt modelId="{00AF96C4-CCFB-408F-B9E3-6498ED63735F}">
      <dgm:prSet phldrT="[文字]"/>
      <dgm:spPr/>
      <dgm:t>
        <a:bodyPr/>
        <a:lstStyle/>
        <a:p>
          <a:r>
            <a:rPr lang="zh-TW" altLang="en-US" dirty="0" smtClean="0">
              <a:latin typeface="微軟正黑體" pitchFamily="34" charset="-120"/>
              <a:ea typeface="微軟正黑體" pitchFamily="34" charset="-120"/>
            </a:rPr>
            <a:t>程序</a:t>
          </a:r>
          <a:endParaRPr lang="zh-TW" altLang="en-US" dirty="0">
            <a:latin typeface="微軟正黑體" pitchFamily="34" charset="-120"/>
            <a:ea typeface="微軟正黑體" pitchFamily="34" charset="-120"/>
          </a:endParaRPr>
        </a:p>
      </dgm:t>
    </dgm:pt>
    <dgm:pt modelId="{352EF505-BBE1-4D03-84A3-CA344F7E563C}" type="parTrans" cxnId="{67F1AB81-7429-4300-8EBC-60838895ED3C}">
      <dgm:prSet/>
      <dgm:spPr/>
      <dgm:t>
        <a:bodyPr/>
        <a:lstStyle/>
        <a:p>
          <a:endParaRPr lang="zh-TW" altLang="en-US"/>
        </a:p>
      </dgm:t>
    </dgm:pt>
    <dgm:pt modelId="{88BD056C-E5D9-4280-A55C-595F15A8BEB6}" type="sibTrans" cxnId="{67F1AB81-7429-4300-8EBC-60838895ED3C}">
      <dgm:prSet/>
      <dgm:spPr/>
      <dgm:t>
        <a:bodyPr/>
        <a:lstStyle/>
        <a:p>
          <a:endParaRPr lang="zh-TW" altLang="en-US"/>
        </a:p>
      </dgm:t>
    </dgm:pt>
    <dgm:pt modelId="{E0F289F1-D914-4014-A7A3-797FA9311269}">
      <dgm:prSet phldrT="[文字]"/>
      <dgm:spPr/>
      <dgm:t>
        <a:bodyPr/>
        <a:lstStyle/>
        <a:p>
          <a:r>
            <a:rPr lang="zh-TW" altLang="en-US" dirty="0" smtClean="0">
              <a:latin typeface="微軟正黑體" pitchFamily="34" charset="-120"/>
              <a:ea typeface="微軟正黑體" pitchFamily="34" charset="-120"/>
            </a:rPr>
            <a:t>過程</a:t>
          </a:r>
          <a:endParaRPr lang="zh-TW" altLang="en-US" dirty="0">
            <a:latin typeface="微軟正黑體" pitchFamily="34" charset="-120"/>
            <a:ea typeface="微軟正黑體" pitchFamily="34" charset="-120"/>
          </a:endParaRPr>
        </a:p>
      </dgm:t>
    </dgm:pt>
    <dgm:pt modelId="{ECF40B7D-FB29-4EC0-913C-54D96F477408}" type="parTrans" cxnId="{7BBC5ABE-9A72-45B6-B14E-94C546AB8A5B}">
      <dgm:prSet/>
      <dgm:spPr/>
      <dgm:t>
        <a:bodyPr/>
        <a:lstStyle/>
        <a:p>
          <a:endParaRPr lang="zh-TW" altLang="en-US"/>
        </a:p>
      </dgm:t>
    </dgm:pt>
    <dgm:pt modelId="{804C3B9D-3F15-4AD3-B2AA-B9DFDF86A261}" type="sibTrans" cxnId="{7BBC5ABE-9A72-45B6-B14E-94C546AB8A5B}">
      <dgm:prSet/>
      <dgm:spPr/>
      <dgm:t>
        <a:bodyPr/>
        <a:lstStyle/>
        <a:p>
          <a:endParaRPr lang="zh-TW" altLang="en-US"/>
        </a:p>
      </dgm:t>
    </dgm:pt>
    <dgm:pt modelId="{414140D8-F2FB-4736-B456-95101C3FB25C}">
      <dgm:prSet phldrT="[文字]"/>
      <dgm:spPr/>
      <dgm:t>
        <a:bodyPr/>
        <a:lstStyle/>
        <a:p>
          <a:r>
            <a:rPr lang="zh-TW" altLang="en-US" dirty="0" smtClean="0">
              <a:latin typeface="微軟正黑體" pitchFamily="34" charset="-120"/>
              <a:ea typeface="微軟正黑體" pitchFamily="34" charset="-120"/>
            </a:rPr>
            <a:t>例如</a:t>
          </a:r>
          <a:endParaRPr lang="zh-TW" altLang="en-US" dirty="0">
            <a:latin typeface="微軟正黑體" pitchFamily="34" charset="-120"/>
            <a:ea typeface="微軟正黑體" pitchFamily="34" charset="-120"/>
          </a:endParaRPr>
        </a:p>
      </dgm:t>
    </dgm:pt>
    <dgm:pt modelId="{F0439338-8EA6-4585-880E-47D4F329EBDE}" type="parTrans" cxnId="{672612DF-2126-4B3B-819D-3227651E4321}">
      <dgm:prSet/>
      <dgm:spPr/>
      <dgm:t>
        <a:bodyPr/>
        <a:lstStyle/>
        <a:p>
          <a:endParaRPr lang="zh-TW" altLang="en-US"/>
        </a:p>
      </dgm:t>
    </dgm:pt>
    <dgm:pt modelId="{C403B0E5-1307-4A9C-9A77-85906A2075B8}" type="sibTrans" cxnId="{672612DF-2126-4B3B-819D-3227651E4321}">
      <dgm:prSet/>
      <dgm:spPr/>
      <dgm:t>
        <a:bodyPr/>
        <a:lstStyle/>
        <a:p>
          <a:endParaRPr lang="zh-TW" altLang="en-US"/>
        </a:p>
      </dgm:t>
    </dgm:pt>
    <dgm:pt modelId="{F915A5D4-7F9C-46E9-BCE8-BC837D419337}">
      <dgm:prSet phldrT="[文字]"/>
      <dgm:spPr/>
      <dgm:t>
        <a:bodyPr/>
        <a:lstStyle/>
        <a:p>
          <a:r>
            <a:rPr lang="zh-TW" altLang="en-US" dirty="0" smtClean="0">
              <a:latin typeface="微軟正黑體" pitchFamily="34" charset="-120"/>
              <a:ea typeface="微軟正黑體" pitchFamily="34" charset="-120"/>
            </a:rPr>
            <a:t>譬如</a:t>
          </a:r>
          <a:endParaRPr lang="zh-TW" altLang="en-US" dirty="0">
            <a:latin typeface="微軟正黑體" pitchFamily="34" charset="-120"/>
            <a:ea typeface="微軟正黑體" pitchFamily="34" charset="-120"/>
          </a:endParaRPr>
        </a:p>
      </dgm:t>
    </dgm:pt>
    <dgm:pt modelId="{6A0658BD-089B-497A-AB29-9325154568B6}" type="parTrans" cxnId="{67B36181-8E7C-431B-BC14-D5198AB308E8}">
      <dgm:prSet/>
      <dgm:spPr/>
      <dgm:t>
        <a:bodyPr/>
        <a:lstStyle/>
        <a:p>
          <a:endParaRPr lang="zh-TW" altLang="en-US"/>
        </a:p>
      </dgm:t>
    </dgm:pt>
    <dgm:pt modelId="{9B19B2BB-C465-4008-B4E3-E414BD191498}" type="sibTrans" cxnId="{67B36181-8E7C-431B-BC14-D5198AB308E8}">
      <dgm:prSet/>
      <dgm:spPr/>
      <dgm:t>
        <a:bodyPr/>
        <a:lstStyle/>
        <a:p>
          <a:endParaRPr lang="zh-TW" altLang="en-US"/>
        </a:p>
      </dgm:t>
    </dgm:pt>
    <dgm:pt modelId="{0A713159-77DD-4A72-AE50-4E858C403BBA}">
      <dgm:prSet phldrT="[文字]"/>
      <dgm:spPr/>
      <dgm:t>
        <a:bodyPr/>
        <a:lstStyle/>
        <a:p>
          <a:r>
            <a:rPr lang="zh-TW" altLang="en-US" dirty="0" smtClean="0">
              <a:latin typeface="微軟正黑體" pitchFamily="34" charset="-120"/>
              <a:ea typeface="微軟正黑體" pitchFamily="34" charset="-120"/>
            </a:rPr>
            <a:t>型式</a:t>
          </a:r>
          <a:endParaRPr lang="zh-TW" altLang="en-US" dirty="0">
            <a:latin typeface="微軟正黑體" pitchFamily="34" charset="-120"/>
            <a:ea typeface="微軟正黑體" pitchFamily="34" charset="-120"/>
          </a:endParaRPr>
        </a:p>
      </dgm:t>
    </dgm:pt>
    <dgm:pt modelId="{C76E7EC6-B211-4964-9511-47C0067F0C1C}" type="parTrans" cxnId="{A6C8AE5F-AFBB-4E97-BDA0-8AEE54A1C1F0}">
      <dgm:prSet/>
      <dgm:spPr/>
      <dgm:t>
        <a:bodyPr/>
        <a:lstStyle/>
        <a:p>
          <a:endParaRPr lang="zh-TW" altLang="en-US"/>
        </a:p>
      </dgm:t>
    </dgm:pt>
    <dgm:pt modelId="{E7382BCB-502E-46E3-BC3D-097C0A322FEB}" type="sibTrans" cxnId="{A6C8AE5F-AFBB-4E97-BDA0-8AEE54A1C1F0}">
      <dgm:prSet/>
      <dgm:spPr/>
      <dgm:t>
        <a:bodyPr/>
        <a:lstStyle/>
        <a:p>
          <a:endParaRPr lang="zh-TW" altLang="en-US"/>
        </a:p>
      </dgm:t>
    </dgm:pt>
    <dgm:pt modelId="{70746A7C-5523-45D3-B118-1775B9023636}">
      <dgm:prSet phldrT="[文字]"/>
      <dgm:spPr/>
      <dgm:t>
        <a:bodyPr/>
        <a:lstStyle/>
        <a:p>
          <a:r>
            <a:rPr lang="zh-TW" altLang="en-US" dirty="0" smtClean="0">
              <a:latin typeface="微軟正黑體" pitchFamily="34" charset="-120"/>
              <a:ea typeface="微軟正黑體" pitchFamily="34" charset="-120"/>
            </a:rPr>
            <a:t>種類</a:t>
          </a:r>
          <a:endParaRPr lang="zh-TW" altLang="en-US" dirty="0">
            <a:latin typeface="微軟正黑體" pitchFamily="34" charset="-120"/>
            <a:ea typeface="微軟正黑體" pitchFamily="34" charset="-120"/>
          </a:endParaRPr>
        </a:p>
      </dgm:t>
    </dgm:pt>
    <dgm:pt modelId="{251D2DFD-3007-4CC3-B293-A03B032FBEAF}" type="parTrans" cxnId="{7BE24A0B-4EEE-4815-9133-E6A519551A2F}">
      <dgm:prSet/>
      <dgm:spPr/>
      <dgm:t>
        <a:bodyPr/>
        <a:lstStyle/>
        <a:p>
          <a:endParaRPr lang="zh-TW" altLang="en-US"/>
        </a:p>
      </dgm:t>
    </dgm:pt>
    <dgm:pt modelId="{824B8D84-B181-4BCC-B7B7-4913663BF8F8}" type="sibTrans" cxnId="{7BE24A0B-4EEE-4815-9133-E6A519551A2F}">
      <dgm:prSet/>
      <dgm:spPr/>
      <dgm:t>
        <a:bodyPr/>
        <a:lstStyle/>
        <a:p>
          <a:endParaRPr lang="zh-TW" altLang="en-US"/>
        </a:p>
      </dgm:t>
    </dgm:pt>
    <dgm:pt modelId="{A3F8E7EC-E40B-4B1D-8643-E71EB1D1C7AD}" type="pres">
      <dgm:prSet presAssocID="{957A888D-F8A6-4CCC-86F2-3844D3053362}" presName="Name0" presStyleCnt="0">
        <dgm:presLayoutVars>
          <dgm:dir/>
          <dgm:animLvl val="lvl"/>
          <dgm:resizeHandles val="exact"/>
        </dgm:presLayoutVars>
      </dgm:prSet>
      <dgm:spPr/>
      <dgm:t>
        <a:bodyPr/>
        <a:lstStyle/>
        <a:p>
          <a:endParaRPr lang="zh-TW" altLang="en-US"/>
        </a:p>
      </dgm:t>
    </dgm:pt>
    <dgm:pt modelId="{8569362C-C334-417D-A79D-5C84A67BD32C}" type="pres">
      <dgm:prSet presAssocID="{6B4D6D62-1245-47B0-948D-DFF3598D2824}" presName="composite" presStyleCnt="0"/>
      <dgm:spPr/>
      <dgm:t>
        <a:bodyPr/>
        <a:lstStyle/>
        <a:p>
          <a:endParaRPr lang="zh-TW" altLang="en-US"/>
        </a:p>
      </dgm:t>
    </dgm:pt>
    <dgm:pt modelId="{856476B9-5CAB-4046-8A0C-732BBBFBFD91}" type="pres">
      <dgm:prSet presAssocID="{6B4D6D62-1245-47B0-948D-DFF3598D2824}" presName="parTx" presStyleLbl="alignNode1" presStyleIdx="0" presStyleCnt="4">
        <dgm:presLayoutVars>
          <dgm:chMax val="0"/>
          <dgm:chPref val="0"/>
          <dgm:bulletEnabled val="1"/>
        </dgm:presLayoutVars>
      </dgm:prSet>
      <dgm:spPr/>
      <dgm:t>
        <a:bodyPr/>
        <a:lstStyle/>
        <a:p>
          <a:endParaRPr lang="zh-TW" altLang="en-US"/>
        </a:p>
      </dgm:t>
    </dgm:pt>
    <dgm:pt modelId="{A930C0FE-F6C0-4AFE-A3FE-E22702290B9F}" type="pres">
      <dgm:prSet presAssocID="{6B4D6D62-1245-47B0-948D-DFF3598D2824}" presName="desTx" presStyleLbl="alignAccFollowNode1" presStyleIdx="0" presStyleCnt="4">
        <dgm:presLayoutVars>
          <dgm:bulletEnabled val="1"/>
        </dgm:presLayoutVars>
      </dgm:prSet>
      <dgm:spPr/>
      <dgm:t>
        <a:bodyPr/>
        <a:lstStyle/>
        <a:p>
          <a:endParaRPr lang="zh-TW" altLang="en-US"/>
        </a:p>
      </dgm:t>
    </dgm:pt>
    <dgm:pt modelId="{D0830DEB-EFEA-4BC5-B052-2FDA6EFDF0FC}" type="pres">
      <dgm:prSet presAssocID="{EE2BAACE-D6C9-4CBE-BD4D-3EBE1D08BAD3}" presName="space" presStyleCnt="0"/>
      <dgm:spPr/>
      <dgm:t>
        <a:bodyPr/>
        <a:lstStyle/>
        <a:p>
          <a:endParaRPr lang="zh-TW" altLang="en-US"/>
        </a:p>
      </dgm:t>
    </dgm:pt>
    <dgm:pt modelId="{E1EF1F8B-7350-4D22-A341-1507F97D5E3B}" type="pres">
      <dgm:prSet presAssocID="{A79878C3-CA60-4732-A55B-226214B62F8D}" presName="composite" presStyleCnt="0"/>
      <dgm:spPr/>
      <dgm:t>
        <a:bodyPr/>
        <a:lstStyle/>
        <a:p>
          <a:endParaRPr lang="zh-TW" altLang="en-US"/>
        </a:p>
      </dgm:t>
    </dgm:pt>
    <dgm:pt modelId="{C1967BA1-0407-4B77-B230-781CFC00861F}" type="pres">
      <dgm:prSet presAssocID="{A79878C3-CA60-4732-A55B-226214B62F8D}" presName="parTx" presStyleLbl="alignNode1" presStyleIdx="1" presStyleCnt="4">
        <dgm:presLayoutVars>
          <dgm:chMax val="0"/>
          <dgm:chPref val="0"/>
          <dgm:bulletEnabled val="1"/>
        </dgm:presLayoutVars>
      </dgm:prSet>
      <dgm:spPr/>
      <dgm:t>
        <a:bodyPr/>
        <a:lstStyle/>
        <a:p>
          <a:endParaRPr lang="zh-TW" altLang="en-US"/>
        </a:p>
      </dgm:t>
    </dgm:pt>
    <dgm:pt modelId="{A03D86EF-B8BA-4E10-8D60-BEEBB914855C}" type="pres">
      <dgm:prSet presAssocID="{A79878C3-CA60-4732-A55B-226214B62F8D}" presName="desTx" presStyleLbl="alignAccFollowNode1" presStyleIdx="1" presStyleCnt="4">
        <dgm:presLayoutVars>
          <dgm:bulletEnabled val="1"/>
        </dgm:presLayoutVars>
      </dgm:prSet>
      <dgm:spPr/>
      <dgm:t>
        <a:bodyPr/>
        <a:lstStyle/>
        <a:p>
          <a:endParaRPr lang="zh-TW" altLang="en-US"/>
        </a:p>
      </dgm:t>
    </dgm:pt>
    <dgm:pt modelId="{B5BC06E6-EC63-4A1C-80A2-7A7591EC7006}" type="pres">
      <dgm:prSet presAssocID="{C6BDFA6A-B7A3-4868-A5A9-8B56F095C9F4}" presName="space" presStyleCnt="0"/>
      <dgm:spPr/>
      <dgm:t>
        <a:bodyPr/>
        <a:lstStyle/>
        <a:p>
          <a:endParaRPr lang="zh-TW" altLang="en-US"/>
        </a:p>
      </dgm:t>
    </dgm:pt>
    <dgm:pt modelId="{41CD7F0D-992E-48ED-984F-ED0404D3CD8D}" type="pres">
      <dgm:prSet presAssocID="{C89AE0EA-7EE2-442A-A3B2-C55A17DFC117}" presName="composite" presStyleCnt="0"/>
      <dgm:spPr/>
      <dgm:t>
        <a:bodyPr/>
        <a:lstStyle/>
        <a:p>
          <a:endParaRPr lang="zh-TW" altLang="en-US"/>
        </a:p>
      </dgm:t>
    </dgm:pt>
    <dgm:pt modelId="{00ED31BE-3843-4846-B449-9DFF3E516424}" type="pres">
      <dgm:prSet presAssocID="{C89AE0EA-7EE2-442A-A3B2-C55A17DFC117}" presName="parTx" presStyleLbl="alignNode1" presStyleIdx="2" presStyleCnt="4">
        <dgm:presLayoutVars>
          <dgm:chMax val="0"/>
          <dgm:chPref val="0"/>
          <dgm:bulletEnabled val="1"/>
        </dgm:presLayoutVars>
      </dgm:prSet>
      <dgm:spPr/>
      <dgm:t>
        <a:bodyPr/>
        <a:lstStyle/>
        <a:p>
          <a:endParaRPr lang="zh-TW" altLang="en-US"/>
        </a:p>
      </dgm:t>
    </dgm:pt>
    <dgm:pt modelId="{F29C3BF5-1456-48F7-85A3-B3768FD92DBA}" type="pres">
      <dgm:prSet presAssocID="{C89AE0EA-7EE2-442A-A3B2-C55A17DFC117}" presName="desTx" presStyleLbl="alignAccFollowNode1" presStyleIdx="2" presStyleCnt="4">
        <dgm:presLayoutVars>
          <dgm:bulletEnabled val="1"/>
        </dgm:presLayoutVars>
      </dgm:prSet>
      <dgm:spPr/>
      <dgm:t>
        <a:bodyPr/>
        <a:lstStyle/>
        <a:p>
          <a:endParaRPr lang="zh-TW" altLang="en-US"/>
        </a:p>
      </dgm:t>
    </dgm:pt>
    <dgm:pt modelId="{C9EEE6C2-689F-45F5-B250-92C1EB7E6EE3}" type="pres">
      <dgm:prSet presAssocID="{C7EFBB62-73B5-48DC-998F-2343FA2E8E55}" presName="space" presStyleCnt="0"/>
      <dgm:spPr/>
      <dgm:t>
        <a:bodyPr/>
        <a:lstStyle/>
        <a:p>
          <a:endParaRPr lang="zh-TW" altLang="en-US"/>
        </a:p>
      </dgm:t>
    </dgm:pt>
    <dgm:pt modelId="{436E995C-DE16-4546-80D3-EAFC2CBAE97F}" type="pres">
      <dgm:prSet presAssocID="{A9ED02F7-4DDD-4863-A9C7-E6C51070B88A}" presName="composite" presStyleCnt="0"/>
      <dgm:spPr/>
      <dgm:t>
        <a:bodyPr/>
        <a:lstStyle/>
        <a:p>
          <a:endParaRPr lang="zh-TW" altLang="en-US"/>
        </a:p>
      </dgm:t>
    </dgm:pt>
    <dgm:pt modelId="{C92F0B18-5B2D-4481-9080-BE3BB04342B6}" type="pres">
      <dgm:prSet presAssocID="{A9ED02F7-4DDD-4863-A9C7-E6C51070B88A}" presName="parTx" presStyleLbl="alignNode1" presStyleIdx="3" presStyleCnt="4">
        <dgm:presLayoutVars>
          <dgm:chMax val="0"/>
          <dgm:chPref val="0"/>
          <dgm:bulletEnabled val="1"/>
        </dgm:presLayoutVars>
      </dgm:prSet>
      <dgm:spPr/>
      <dgm:t>
        <a:bodyPr/>
        <a:lstStyle/>
        <a:p>
          <a:endParaRPr lang="zh-TW" altLang="en-US"/>
        </a:p>
      </dgm:t>
    </dgm:pt>
    <dgm:pt modelId="{01962863-A770-4B26-AD7E-4EE237B50933}" type="pres">
      <dgm:prSet presAssocID="{A9ED02F7-4DDD-4863-A9C7-E6C51070B88A}" presName="desTx" presStyleLbl="alignAccFollowNode1" presStyleIdx="3" presStyleCnt="4" custLinFactNeighborX="2295" custLinFactNeighborY="4211">
        <dgm:presLayoutVars>
          <dgm:bulletEnabled val="1"/>
        </dgm:presLayoutVars>
      </dgm:prSet>
      <dgm:spPr/>
      <dgm:t>
        <a:bodyPr/>
        <a:lstStyle/>
        <a:p>
          <a:endParaRPr lang="zh-TW" altLang="en-US"/>
        </a:p>
      </dgm:t>
    </dgm:pt>
  </dgm:ptLst>
  <dgm:cxnLst>
    <dgm:cxn modelId="{0CB81866-278F-492A-81BF-AC3FAC57AB7E}" type="presOf" srcId="{414140D8-F2FB-4736-B456-95101C3FB25C}" destId="{F29C3BF5-1456-48F7-85A3-B3768FD92DBA}" srcOrd="0" destOrd="0" presId="urn:microsoft.com/office/officeart/2005/8/layout/hList1"/>
    <dgm:cxn modelId="{13738BAB-631B-49ED-A166-FB1C35E0E273}" srcId="{957A888D-F8A6-4CCC-86F2-3844D3053362}" destId="{6B4D6D62-1245-47B0-948D-DFF3598D2824}" srcOrd="0" destOrd="0" parTransId="{956BD603-06A6-4EFA-8649-F4A377C89CC4}" sibTransId="{EE2BAACE-D6C9-4CBE-BD4D-3EBE1D08BAD3}"/>
    <dgm:cxn modelId="{655BAD8A-69CD-489E-95CE-91D6B20A9982}" srcId="{957A888D-F8A6-4CCC-86F2-3844D3053362}" destId="{C89AE0EA-7EE2-442A-A3B2-C55A17DFC117}" srcOrd="2" destOrd="0" parTransId="{0CA154C1-5405-4F96-AAFD-DB985FF9DF95}" sibTransId="{C7EFBB62-73B5-48DC-998F-2343FA2E8E55}"/>
    <dgm:cxn modelId="{B0C0209F-3218-499E-B2C8-DDFAEDA7A581}" type="presOf" srcId="{E0F289F1-D914-4014-A7A3-797FA9311269}" destId="{A03D86EF-B8BA-4E10-8D60-BEEBB914855C}" srcOrd="0" destOrd="1" presId="urn:microsoft.com/office/officeart/2005/8/layout/hList1"/>
    <dgm:cxn modelId="{7BE24A0B-4EEE-4815-9133-E6A519551A2F}" srcId="{A9ED02F7-4DDD-4863-A9C7-E6C51070B88A}" destId="{70746A7C-5523-45D3-B118-1775B9023636}" srcOrd="1" destOrd="0" parTransId="{251D2DFD-3007-4CC3-B293-A03B032FBEAF}" sibTransId="{824B8D84-B181-4BCC-B7B7-4913663BF8F8}"/>
    <dgm:cxn modelId="{92E77FD6-4106-4E53-81BB-02AF3C5972E8}" type="presOf" srcId="{957A888D-F8A6-4CCC-86F2-3844D3053362}" destId="{A3F8E7EC-E40B-4B1D-8643-E71EB1D1C7AD}" srcOrd="0" destOrd="0" presId="urn:microsoft.com/office/officeart/2005/8/layout/hList1"/>
    <dgm:cxn modelId="{237AA33C-517D-4F30-A491-6A0D7F3B47BF}" type="presOf" srcId="{D95F1F84-B100-4C43-B89B-5EACE43A2E14}" destId="{A930C0FE-F6C0-4AFE-A3FE-E22702290B9F}" srcOrd="0" destOrd="0" presId="urn:microsoft.com/office/officeart/2005/8/layout/hList1"/>
    <dgm:cxn modelId="{0EF490F4-8A8B-43F4-ADF1-4647F6AB3DE9}" type="presOf" srcId="{F915A5D4-7F9C-46E9-BCE8-BC837D419337}" destId="{F29C3BF5-1456-48F7-85A3-B3768FD92DBA}" srcOrd="0" destOrd="1" presId="urn:microsoft.com/office/officeart/2005/8/layout/hList1"/>
    <dgm:cxn modelId="{672612DF-2126-4B3B-819D-3227651E4321}" srcId="{C89AE0EA-7EE2-442A-A3B2-C55A17DFC117}" destId="{414140D8-F2FB-4736-B456-95101C3FB25C}" srcOrd="0" destOrd="0" parTransId="{F0439338-8EA6-4585-880E-47D4F329EBDE}" sibTransId="{C403B0E5-1307-4A9C-9A77-85906A2075B8}"/>
    <dgm:cxn modelId="{43CB39BC-71E0-430A-8C06-059959D37B53}" type="presOf" srcId="{70746A7C-5523-45D3-B118-1775B9023636}" destId="{01962863-A770-4B26-AD7E-4EE237B50933}" srcOrd="0" destOrd="1" presId="urn:microsoft.com/office/officeart/2005/8/layout/hList1"/>
    <dgm:cxn modelId="{255A30A6-BB52-4BF7-91D3-E7F57A43140D}" type="presOf" srcId="{A9ED02F7-4DDD-4863-A9C7-E6C51070B88A}" destId="{C92F0B18-5B2D-4481-9080-BE3BB04342B6}" srcOrd="0" destOrd="0" presId="urn:microsoft.com/office/officeart/2005/8/layout/hList1"/>
    <dgm:cxn modelId="{A6C8AE5F-AFBB-4E97-BDA0-8AEE54A1C1F0}" srcId="{A9ED02F7-4DDD-4863-A9C7-E6C51070B88A}" destId="{0A713159-77DD-4A72-AE50-4E858C403BBA}" srcOrd="0" destOrd="0" parTransId="{C76E7EC6-B211-4964-9511-47C0067F0C1C}" sibTransId="{E7382BCB-502E-46E3-BC3D-097C0A322FEB}"/>
    <dgm:cxn modelId="{D9C11496-AEF2-4F89-8FFF-E379EB9A2BC7}" type="presOf" srcId="{6B4D6D62-1245-47B0-948D-DFF3598D2824}" destId="{856476B9-5CAB-4046-8A0C-732BBBFBFD91}" srcOrd="0" destOrd="0" presId="urn:microsoft.com/office/officeart/2005/8/layout/hList1"/>
    <dgm:cxn modelId="{87D55C8B-2C21-40FF-A367-007221267299}" srcId="{957A888D-F8A6-4CCC-86F2-3844D3053362}" destId="{A79878C3-CA60-4732-A55B-226214B62F8D}" srcOrd="1" destOrd="0" parTransId="{14E7B707-6D4C-44B7-B401-C566A706D239}" sibTransId="{C6BDFA6A-B7A3-4868-A5A9-8B56F095C9F4}"/>
    <dgm:cxn modelId="{6905B7B1-648C-4FFC-84EB-FA06002A53CF}" srcId="{957A888D-F8A6-4CCC-86F2-3844D3053362}" destId="{A9ED02F7-4DDD-4863-A9C7-E6C51070B88A}" srcOrd="3" destOrd="0" parTransId="{6C11A0B8-54A6-4FF3-AB1E-A2919C0595E8}" sibTransId="{2214239A-4CB7-43EE-AA42-A480BE2EFCB6}"/>
    <dgm:cxn modelId="{B43315A7-931F-4D3F-B359-5AFAEC6BF720}" type="presOf" srcId="{E02FEFAB-B17B-4C18-819A-6891D743408A}" destId="{A930C0FE-F6C0-4AFE-A3FE-E22702290B9F}" srcOrd="0" destOrd="1" presId="urn:microsoft.com/office/officeart/2005/8/layout/hList1"/>
    <dgm:cxn modelId="{91973296-9705-4E99-A9C1-0C647B3C5E46}" type="presOf" srcId="{A79878C3-CA60-4732-A55B-226214B62F8D}" destId="{C1967BA1-0407-4B77-B230-781CFC00861F}" srcOrd="0" destOrd="0" presId="urn:microsoft.com/office/officeart/2005/8/layout/hList1"/>
    <dgm:cxn modelId="{3349B580-5EF1-4D1C-A85C-DEE365E44B98}" srcId="{6B4D6D62-1245-47B0-948D-DFF3598D2824}" destId="{E02FEFAB-B17B-4C18-819A-6891D743408A}" srcOrd="1" destOrd="0" parTransId="{CCD81A57-DB2E-4CDA-B60A-4873F881BBF8}" sibTransId="{677D5B77-DA01-4B85-B471-AF64C76F8775}"/>
    <dgm:cxn modelId="{67B36181-8E7C-431B-BC14-D5198AB308E8}" srcId="{C89AE0EA-7EE2-442A-A3B2-C55A17DFC117}" destId="{F915A5D4-7F9C-46E9-BCE8-BC837D419337}" srcOrd="1" destOrd="0" parTransId="{6A0658BD-089B-497A-AB29-9325154568B6}" sibTransId="{9B19B2BB-C465-4008-B4E3-E414BD191498}"/>
    <dgm:cxn modelId="{7BBC5ABE-9A72-45B6-B14E-94C546AB8A5B}" srcId="{A79878C3-CA60-4732-A55B-226214B62F8D}" destId="{E0F289F1-D914-4014-A7A3-797FA9311269}" srcOrd="1" destOrd="0" parTransId="{ECF40B7D-FB29-4EC0-913C-54D96F477408}" sibTransId="{804C3B9D-3F15-4AD3-B2AA-B9DFDF86A261}"/>
    <dgm:cxn modelId="{C244BE54-339B-4B6D-9A45-832CB83B3C9D}" type="presOf" srcId="{C89AE0EA-7EE2-442A-A3B2-C55A17DFC117}" destId="{00ED31BE-3843-4846-B449-9DFF3E516424}" srcOrd="0" destOrd="0" presId="urn:microsoft.com/office/officeart/2005/8/layout/hList1"/>
    <dgm:cxn modelId="{A5253C01-2E1B-43DC-9ACD-1C1BCE7AB9B5}" srcId="{6B4D6D62-1245-47B0-948D-DFF3598D2824}" destId="{D95F1F84-B100-4C43-B89B-5EACE43A2E14}" srcOrd="0" destOrd="0" parTransId="{A70C0B84-C82F-479C-8DFD-EBD4C009F975}" sibTransId="{705C1BDD-4DA5-4441-ADAF-57746332938F}"/>
    <dgm:cxn modelId="{93E8F563-DCA9-463C-96AB-5D619CE085DB}" type="presOf" srcId="{00AF96C4-CCFB-408F-B9E3-6498ED63735F}" destId="{A03D86EF-B8BA-4E10-8D60-BEEBB914855C}" srcOrd="0" destOrd="0" presId="urn:microsoft.com/office/officeart/2005/8/layout/hList1"/>
    <dgm:cxn modelId="{B82943BB-71D8-4D57-AA78-0C1D94F8EC71}" type="presOf" srcId="{0A713159-77DD-4A72-AE50-4E858C403BBA}" destId="{01962863-A770-4B26-AD7E-4EE237B50933}" srcOrd="0" destOrd="0" presId="urn:microsoft.com/office/officeart/2005/8/layout/hList1"/>
    <dgm:cxn modelId="{67F1AB81-7429-4300-8EBC-60838895ED3C}" srcId="{A79878C3-CA60-4732-A55B-226214B62F8D}" destId="{00AF96C4-CCFB-408F-B9E3-6498ED63735F}" srcOrd="0" destOrd="0" parTransId="{352EF505-BBE1-4D03-84A3-CA344F7E563C}" sibTransId="{88BD056C-E5D9-4280-A55C-595F15A8BEB6}"/>
    <dgm:cxn modelId="{BC882F9C-E7EC-4F78-B70D-61F51CA12FE5}" type="presParOf" srcId="{A3F8E7EC-E40B-4B1D-8643-E71EB1D1C7AD}" destId="{8569362C-C334-417D-A79D-5C84A67BD32C}" srcOrd="0" destOrd="0" presId="urn:microsoft.com/office/officeart/2005/8/layout/hList1"/>
    <dgm:cxn modelId="{38A70731-C10B-489F-9047-B19CFC05EC11}" type="presParOf" srcId="{8569362C-C334-417D-A79D-5C84A67BD32C}" destId="{856476B9-5CAB-4046-8A0C-732BBBFBFD91}" srcOrd="0" destOrd="0" presId="urn:microsoft.com/office/officeart/2005/8/layout/hList1"/>
    <dgm:cxn modelId="{3F77771E-25EA-46FF-8906-2B584B1496D4}" type="presParOf" srcId="{8569362C-C334-417D-A79D-5C84A67BD32C}" destId="{A930C0FE-F6C0-4AFE-A3FE-E22702290B9F}" srcOrd="1" destOrd="0" presId="urn:microsoft.com/office/officeart/2005/8/layout/hList1"/>
    <dgm:cxn modelId="{211DCE35-A6B1-4657-AEE6-540EA2CF41D6}" type="presParOf" srcId="{A3F8E7EC-E40B-4B1D-8643-E71EB1D1C7AD}" destId="{D0830DEB-EFEA-4BC5-B052-2FDA6EFDF0FC}" srcOrd="1" destOrd="0" presId="urn:microsoft.com/office/officeart/2005/8/layout/hList1"/>
    <dgm:cxn modelId="{62F5317B-06F4-4361-A619-7E75C5CDA093}" type="presParOf" srcId="{A3F8E7EC-E40B-4B1D-8643-E71EB1D1C7AD}" destId="{E1EF1F8B-7350-4D22-A341-1507F97D5E3B}" srcOrd="2" destOrd="0" presId="urn:microsoft.com/office/officeart/2005/8/layout/hList1"/>
    <dgm:cxn modelId="{8C964B1B-3706-4EE3-AA6A-A212FF4F7EB9}" type="presParOf" srcId="{E1EF1F8B-7350-4D22-A341-1507F97D5E3B}" destId="{C1967BA1-0407-4B77-B230-781CFC00861F}" srcOrd="0" destOrd="0" presId="urn:microsoft.com/office/officeart/2005/8/layout/hList1"/>
    <dgm:cxn modelId="{5FDCA94A-9BCE-46C0-9D0A-09CE738FDCC2}" type="presParOf" srcId="{E1EF1F8B-7350-4D22-A341-1507F97D5E3B}" destId="{A03D86EF-B8BA-4E10-8D60-BEEBB914855C}" srcOrd="1" destOrd="0" presId="urn:microsoft.com/office/officeart/2005/8/layout/hList1"/>
    <dgm:cxn modelId="{73F812C1-0026-4B6C-A7EB-EC08E4794264}" type="presParOf" srcId="{A3F8E7EC-E40B-4B1D-8643-E71EB1D1C7AD}" destId="{B5BC06E6-EC63-4A1C-80A2-7A7591EC7006}" srcOrd="3" destOrd="0" presId="urn:microsoft.com/office/officeart/2005/8/layout/hList1"/>
    <dgm:cxn modelId="{D64BA19D-A9D8-4D50-A30B-19747101A34D}" type="presParOf" srcId="{A3F8E7EC-E40B-4B1D-8643-E71EB1D1C7AD}" destId="{41CD7F0D-992E-48ED-984F-ED0404D3CD8D}" srcOrd="4" destOrd="0" presId="urn:microsoft.com/office/officeart/2005/8/layout/hList1"/>
    <dgm:cxn modelId="{B9BFB190-5681-4542-A5B6-04FECC15FEBA}" type="presParOf" srcId="{41CD7F0D-992E-48ED-984F-ED0404D3CD8D}" destId="{00ED31BE-3843-4846-B449-9DFF3E516424}" srcOrd="0" destOrd="0" presId="urn:microsoft.com/office/officeart/2005/8/layout/hList1"/>
    <dgm:cxn modelId="{802E7688-914B-4010-B6BD-6C37267DCB0B}" type="presParOf" srcId="{41CD7F0D-992E-48ED-984F-ED0404D3CD8D}" destId="{F29C3BF5-1456-48F7-85A3-B3768FD92DBA}" srcOrd="1" destOrd="0" presId="urn:microsoft.com/office/officeart/2005/8/layout/hList1"/>
    <dgm:cxn modelId="{119E98F5-C586-4C5E-8560-C38C3B2C347B}" type="presParOf" srcId="{A3F8E7EC-E40B-4B1D-8643-E71EB1D1C7AD}" destId="{C9EEE6C2-689F-45F5-B250-92C1EB7E6EE3}" srcOrd="5" destOrd="0" presId="urn:microsoft.com/office/officeart/2005/8/layout/hList1"/>
    <dgm:cxn modelId="{0D13CD2F-FC17-4008-AAFA-45FF548F0092}" type="presParOf" srcId="{A3F8E7EC-E40B-4B1D-8643-E71EB1D1C7AD}" destId="{436E995C-DE16-4546-80D3-EAFC2CBAE97F}" srcOrd="6" destOrd="0" presId="urn:microsoft.com/office/officeart/2005/8/layout/hList1"/>
    <dgm:cxn modelId="{730FA521-7CB6-4011-8D83-C44183D6C9F5}" type="presParOf" srcId="{436E995C-DE16-4546-80D3-EAFC2CBAE97F}" destId="{C92F0B18-5B2D-4481-9080-BE3BB04342B6}" srcOrd="0" destOrd="0" presId="urn:microsoft.com/office/officeart/2005/8/layout/hList1"/>
    <dgm:cxn modelId="{E925E7E5-080D-4264-925A-4B95C3EBDB94}" type="presParOf" srcId="{436E995C-DE16-4546-80D3-EAFC2CBAE97F}" destId="{01962863-A770-4B26-AD7E-4EE237B5093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2" qsCatId="simple" csTypeId="urn:microsoft.com/office/officeart/2005/8/colors/colorful1#3" csCatId="colorful" phldr="1"/>
      <dgm:spPr/>
      <dgm:t>
        <a:bodyPr/>
        <a:lstStyle/>
        <a:p>
          <a:endParaRPr lang="zh-TW" altLang="en-US"/>
        </a:p>
      </dgm:t>
    </dgm:pt>
    <dgm:pt modelId="{E7C5420F-B562-4415-9122-DDEEC27366F0}">
      <dgm:prSet phldrT="[文字]"/>
      <dgm:spPr/>
      <dgm:t>
        <a:bodyPr/>
        <a:lstStyle/>
        <a:p>
          <a:r>
            <a:rPr lang="zh-TW" altLang="en-US" b="1" dirty="0" smtClean="0">
              <a:latin typeface="微軟正黑體" pitchFamily="34" charset="-120"/>
              <a:ea typeface="微軟正黑體" pitchFamily="34" charset="-120"/>
            </a:rPr>
            <a:t>找概念</a:t>
          </a:r>
          <a:endParaRPr lang="zh-TW" altLang="en-US"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dgm:spPr/>
      <dgm:t>
        <a:bodyPr/>
        <a:lstStyle/>
        <a:p>
          <a:r>
            <a:rPr lang="zh-TW" altLang="en-US" b="1" dirty="0" smtClean="0">
              <a:latin typeface="微軟正黑體" pitchFamily="34" charset="-120"/>
              <a:ea typeface="微軟正黑體" pitchFamily="34" charset="-120"/>
            </a:rPr>
            <a:t>歸類及排序</a:t>
          </a:r>
          <a:endParaRPr lang="zh-TW" altLang="en-US"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dgm:spPr/>
      <dgm:t>
        <a:bodyPr/>
        <a:lstStyle/>
        <a:p>
          <a:r>
            <a:rPr lang="zh-TW" altLang="en-US" b="1" dirty="0" smtClean="0">
              <a:latin typeface="微軟正黑體" pitchFamily="34" charset="-120"/>
              <a:ea typeface="微軟正黑體" pitchFamily="34" charset="-120"/>
            </a:rPr>
            <a:t>加上  聯結語</a:t>
          </a:r>
          <a:endParaRPr lang="zh-TW" altLang="en-US"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dgm:spPr/>
      <dgm:t>
        <a:bodyPr/>
        <a:lstStyle/>
        <a:p>
          <a:r>
            <a:rPr lang="zh-TW" altLang="en-US" b="1" dirty="0" smtClean="0">
              <a:latin typeface="微軟正黑體" pitchFamily="34" charset="-120"/>
              <a:ea typeface="微軟正黑體" pitchFamily="34" charset="-120"/>
            </a:rPr>
            <a:t>交叉  聯結</a:t>
          </a:r>
          <a:endParaRPr lang="zh-TW" altLang="en-US"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EC1839E8-61AB-4B8C-BFC7-EA4F1C98B644}" type="presOf" srcId="{0A71E115-6FD2-4E4C-8B13-6CA0BBDB9AA7}" destId="{A9231704-B3AF-46A9-96A2-A50A09E76758}"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59774C36-D72B-44C8-AB14-1FE58215777D}" type="presOf" srcId="{E7C5420F-B562-4415-9122-DDEEC27366F0}" destId="{8B5E307C-A8CA-48B1-8ACA-7035D63C53BA}"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5F9A3D1C-FC0B-4486-924A-949049B109FD}" srcId="{0A71E115-6FD2-4E4C-8B13-6CA0BBDB9AA7}" destId="{24C6586F-231E-417C-ABCB-16DB534E8562}" srcOrd="2" destOrd="0" parTransId="{1FC0CF76-20CE-4CC3-A7BE-93D9064420EE}" sibTransId="{51DA7E35-6B57-46A0-9008-402EC9A01E14}"/>
    <dgm:cxn modelId="{C2876F39-D4EA-4F18-9D96-7F27BFF5031B}" srcId="{0A71E115-6FD2-4E4C-8B13-6CA0BBDB9AA7}" destId="{E7C5420F-B562-4415-9122-DDEEC27366F0}" srcOrd="0" destOrd="0" parTransId="{DE2ADBE2-79A9-4F02-A47D-ECA8D987666F}" sibTransId="{D543BED4-B076-45F4-A998-3B4BECC4C1A5}"/>
    <dgm:cxn modelId="{32EB4692-5D59-46B2-9D20-E2070B631960}" type="presOf" srcId="{A9F00FB3-CA0C-4E82-A777-49F033AEC284}" destId="{3B74CDC5-7A0F-47A4-99FA-00DC90399E55}" srcOrd="0" destOrd="0" presId="urn:microsoft.com/office/officeart/2005/8/layout/hProcess9"/>
    <dgm:cxn modelId="{5DC4F7E5-AEB4-43BC-B55F-6BEBE044668E}" type="presOf" srcId="{95DEF026-26A2-49AF-BCC2-93A5F5CA0691}" destId="{04494D93-B26F-4F50-9636-29D50AFA4382}" srcOrd="0" destOrd="0" presId="urn:microsoft.com/office/officeart/2005/8/layout/hProcess9"/>
    <dgm:cxn modelId="{5C8B5A8E-089D-4C3D-99B1-3EC86B10D044}" type="presOf" srcId="{24C6586F-231E-417C-ABCB-16DB534E8562}" destId="{C1387C2A-2548-41AE-8834-0C105B737263}" srcOrd="0" destOrd="0" presId="urn:microsoft.com/office/officeart/2005/8/layout/hProcess9"/>
    <dgm:cxn modelId="{0CE7A368-7C9A-4EA0-956B-B27F33BDA5E4}" type="presParOf" srcId="{A9231704-B3AF-46A9-96A2-A50A09E76758}" destId="{C3284126-C9FF-4956-9977-EF7374A8AFD9}" srcOrd="0" destOrd="0" presId="urn:microsoft.com/office/officeart/2005/8/layout/hProcess9"/>
    <dgm:cxn modelId="{267AD97E-1F87-47E3-AEB6-67ED935E479B}" type="presParOf" srcId="{A9231704-B3AF-46A9-96A2-A50A09E76758}" destId="{F79FC0FC-09ED-472C-8230-12A165D21B79}" srcOrd="1" destOrd="0" presId="urn:microsoft.com/office/officeart/2005/8/layout/hProcess9"/>
    <dgm:cxn modelId="{3AF5C260-1871-4045-85F6-689900497267}" type="presParOf" srcId="{F79FC0FC-09ED-472C-8230-12A165D21B79}" destId="{8B5E307C-A8CA-48B1-8ACA-7035D63C53BA}" srcOrd="0" destOrd="0" presId="urn:microsoft.com/office/officeart/2005/8/layout/hProcess9"/>
    <dgm:cxn modelId="{BF936CE4-8E5F-4C28-B6F6-B4EFA830CB54}" type="presParOf" srcId="{F79FC0FC-09ED-472C-8230-12A165D21B79}" destId="{AD0AF079-7746-4ACF-88C2-669A426035A8}" srcOrd="1" destOrd="0" presId="urn:microsoft.com/office/officeart/2005/8/layout/hProcess9"/>
    <dgm:cxn modelId="{BC25D0EA-6C72-4125-84EC-1620DD32435C}" type="presParOf" srcId="{F79FC0FC-09ED-472C-8230-12A165D21B79}" destId="{04494D93-B26F-4F50-9636-29D50AFA4382}" srcOrd="2" destOrd="0" presId="urn:microsoft.com/office/officeart/2005/8/layout/hProcess9"/>
    <dgm:cxn modelId="{4A867577-1C58-4817-A8E7-E3F31E3CA453}" type="presParOf" srcId="{F79FC0FC-09ED-472C-8230-12A165D21B79}" destId="{A8BBFAFC-8830-4548-87AF-1ECF61C82B02}" srcOrd="3" destOrd="0" presId="urn:microsoft.com/office/officeart/2005/8/layout/hProcess9"/>
    <dgm:cxn modelId="{3B679EBB-8358-4CAD-A1CE-E573CDF42E15}" type="presParOf" srcId="{F79FC0FC-09ED-472C-8230-12A165D21B79}" destId="{C1387C2A-2548-41AE-8834-0C105B737263}" srcOrd="4" destOrd="0" presId="urn:microsoft.com/office/officeart/2005/8/layout/hProcess9"/>
    <dgm:cxn modelId="{486A0242-A281-4C08-801C-02A37B2896A8}" type="presParOf" srcId="{F79FC0FC-09ED-472C-8230-12A165D21B79}" destId="{863B9EB7-6D9C-43AC-8C92-AAAEC8B8CF3A}" srcOrd="5" destOrd="0" presId="urn:microsoft.com/office/officeart/2005/8/layout/hProcess9"/>
    <dgm:cxn modelId="{6CF8D95A-1C8A-4FC5-8A34-C9859A1D029C}"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969F8E23-4C60-48BF-860A-4FA7FB3468D0}" type="presOf" srcId="{9DB751A3-E788-432D-8464-C41E05B98A11}" destId="{EB180F6C-C472-4821-8895-FCF01874DC6B}" srcOrd="0" destOrd="0" presId="urn:microsoft.com/office/officeart/2005/8/layout/default#1"/>
    <dgm:cxn modelId="{F11684B2-4D76-4572-A1B8-FF2599D87539}" type="presOf" srcId="{E137AC46-8F75-4A10-85FE-CAAF10AF19B9}" destId="{A0D1295B-D6CB-4DD2-A6FC-597539BD76D3}" srcOrd="0" destOrd="0" presId="urn:microsoft.com/office/officeart/2005/8/layout/default#1"/>
    <dgm:cxn modelId="{2EAAB8EE-7235-4921-8C64-6D361DDDD206}" type="presOf" srcId="{8E900F33-A568-4A5A-BEC7-158F7321735B}" destId="{8CEFD158-84C2-4EFB-8944-D8EAEAB0BB20}"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AE1141B4-D504-4A00-A544-6071B3891AE4}" type="presOf" srcId="{D487C3B3-7702-4E25-B507-67607D52DD05}" destId="{6543457C-D2F8-4D25-9C3D-A965CAAB5C10}" srcOrd="0" destOrd="0" presId="urn:microsoft.com/office/officeart/2005/8/layout/default#1"/>
    <dgm:cxn modelId="{4027854F-B2C4-487A-B90F-3B73D7A1F9A0}" type="presOf" srcId="{4431658A-8E93-4ED5-9975-8194F43EF524}" destId="{34E98114-A195-4A24-A8BF-085634478A33}" srcOrd="0" destOrd="0" presId="urn:microsoft.com/office/officeart/2005/8/layout/default#1"/>
    <dgm:cxn modelId="{A48BB612-55B2-4FA8-BDF6-27C61A815D8C}" type="presOf" srcId="{333CE801-7C6D-4017-8988-DB7883647586}" destId="{C11F99DE-4260-4EA1-8AA8-4ADC748ECC79}" srcOrd="0" destOrd="0" presId="urn:microsoft.com/office/officeart/2005/8/layout/default#1"/>
    <dgm:cxn modelId="{2ED4F7F7-C7E0-4256-8EF0-9BFD0BE2AE31}" srcId="{35EA9BE1-9674-4686-B9D1-76877539251A}" destId="{D487C3B3-7702-4E25-B507-67607D52DD05}" srcOrd="6" destOrd="0" parTransId="{34112FBF-D861-49C3-A8A6-B26D243F54B8}" sibTransId="{5184CEE3-A7BE-4ADA-AE33-9AFAFA34978F}"/>
    <dgm:cxn modelId="{C00706A5-7FB4-44DA-9DF1-E23C541FF8EB}" srcId="{35EA9BE1-9674-4686-B9D1-76877539251A}" destId="{4B09FF58-1D0F-4209-86CE-0F5D76893EA2}" srcOrd="0" destOrd="0" parTransId="{7E4D2DB7-94F1-4036-AA67-CCB2FDB75BAE}" sibTransId="{80C9F667-B280-48AC-86D6-E9D297A9DF1E}"/>
    <dgm:cxn modelId="{F405DA48-E9ED-42F3-9D2C-B3D54B96E081}" type="presOf" srcId="{35EA9BE1-9674-4686-B9D1-76877539251A}" destId="{1F6A9348-C709-43FD-8A7D-9B60FBFF7C71}"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21F3EAE2-36CC-4184-AED9-849B9B70A449}" type="presOf" srcId="{4B09FF58-1D0F-4209-86CE-0F5D76893EA2}" destId="{D42E8D13-9475-4886-BA11-F8356925F8FD}" srcOrd="0" destOrd="0" presId="urn:microsoft.com/office/officeart/2005/8/layout/default#1"/>
    <dgm:cxn modelId="{E15C27AA-10D2-4A59-ABEE-039DBAFEAD59}" type="presOf" srcId="{4E2BB873-BB95-4CFD-89BE-2249DEDCA0FB}" destId="{C586BB54-5B84-445F-A616-4383A069657C}"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5B54A7C5-DA52-43B4-855E-0022B11610DC}" type="presParOf" srcId="{1F6A9348-C709-43FD-8A7D-9B60FBFF7C71}" destId="{D42E8D13-9475-4886-BA11-F8356925F8FD}" srcOrd="0" destOrd="0" presId="urn:microsoft.com/office/officeart/2005/8/layout/default#1"/>
    <dgm:cxn modelId="{67D3136E-9DEF-4767-8AC4-EA35836B8796}" type="presParOf" srcId="{1F6A9348-C709-43FD-8A7D-9B60FBFF7C71}" destId="{B32ACE50-E487-45BD-9EFA-DBDEFEAC6FDD}" srcOrd="1" destOrd="0" presId="urn:microsoft.com/office/officeart/2005/8/layout/default#1"/>
    <dgm:cxn modelId="{D3DAA3A1-6417-4072-A6C9-474BC889B31F}" type="presParOf" srcId="{1F6A9348-C709-43FD-8A7D-9B60FBFF7C71}" destId="{EB180F6C-C472-4821-8895-FCF01874DC6B}" srcOrd="2" destOrd="0" presId="urn:microsoft.com/office/officeart/2005/8/layout/default#1"/>
    <dgm:cxn modelId="{A7A50255-3669-41CD-92CC-82688B254B54}" type="presParOf" srcId="{1F6A9348-C709-43FD-8A7D-9B60FBFF7C71}" destId="{9D07AF2E-4161-4780-B880-FE244FB0DEC8}" srcOrd="3" destOrd="0" presId="urn:microsoft.com/office/officeart/2005/8/layout/default#1"/>
    <dgm:cxn modelId="{3AABBF25-E915-43E9-B2D1-708660713606}" type="presParOf" srcId="{1F6A9348-C709-43FD-8A7D-9B60FBFF7C71}" destId="{34E98114-A195-4A24-A8BF-085634478A33}" srcOrd="4" destOrd="0" presId="urn:microsoft.com/office/officeart/2005/8/layout/default#1"/>
    <dgm:cxn modelId="{FAC8A6B7-9C06-4C40-8845-58AD48F6401C}" type="presParOf" srcId="{1F6A9348-C709-43FD-8A7D-9B60FBFF7C71}" destId="{F9565A23-E839-437D-8984-5C8C16B9581A}" srcOrd="5" destOrd="0" presId="urn:microsoft.com/office/officeart/2005/8/layout/default#1"/>
    <dgm:cxn modelId="{A26D17A1-1FC1-481B-9A6B-F5DD6364ED18}" type="presParOf" srcId="{1F6A9348-C709-43FD-8A7D-9B60FBFF7C71}" destId="{A0D1295B-D6CB-4DD2-A6FC-597539BD76D3}" srcOrd="6" destOrd="0" presId="urn:microsoft.com/office/officeart/2005/8/layout/default#1"/>
    <dgm:cxn modelId="{5861FECE-33F3-417A-A758-89D21319382B}" type="presParOf" srcId="{1F6A9348-C709-43FD-8A7D-9B60FBFF7C71}" destId="{B6EC58AE-571E-4987-B4EF-A9C500319F26}" srcOrd="7" destOrd="0" presId="urn:microsoft.com/office/officeart/2005/8/layout/default#1"/>
    <dgm:cxn modelId="{3A74C37B-A8AD-4935-A090-3C8130DD4D4E}" type="presParOf" srcId="{1F6A9348-C709-43FD-8A7D-9B60FBFF7C71}" destId="{C586BB54-5B84-445F-A616-4383A069657C}" srcOrd="8" destOrd="0" presId="urn:microsoft.com/office/officeart/2005/8/layout/default#1"/>
    <dgm:cxn modelId="{583A28F4-8399-48F5-AAFD-3EB4D4231F60}" type="presParOf" srcId="{1F6A9348-C709-43FD-8A7D-9B60FBFF7C71}" destId="{618ECABF-3957-4A34-804F-441346FA9971}" srcOrd="9" destOrd="0" presId="urn:microsoft.com/office/officeart/2005/8/layout/default#1"/>
    <dgm:cxn modelId="{5875C716-8A9F-4B31-A58D-5D359CF7E06B}" type="presParOf" srcId="{1F6A9348-C709-43FD-8A7D-9B60FBFF7C71}" destId="{8CEFD158-84C2-4EFB-8944-D8EAEAB0BB20}" srcOrd="10" destOrd="0" presId="urn:microsoft.com/office/officeart/2005/8/layout/default#1"/>
    <dgm:cxn modelId="{5A88E3CF-7E45-452A-8EAF-C91BF598C389}" type="presParOf" srcId="{1F6A9348-C709-43FD-8A7D-9B60FBFF7C71}" destId="{C7CCB191-3C20-4B15-AA8D-EF492E40CA5D}" srcOrd="11" destOrd="0" presId="urn:microsoft.com/office/officeart/2005/8/layout/default#1"/>
    <dgm:cxn modelId="{80CA419D-D832-4BD4-9C1B-FF9D384D716B}" type="presParOf" srcId="{1F6A9348-C709-43FD-8A7D-9B60FBFF7C71}" destId="{6543457C-D2F8-4D25-9C3D-A965CAAB5C10}" srcOrd="12" destOrd="0" presId="urn:microsoft.com/office/officeart/2005/8/layout/default#1"/>
    <dgm:cxn modelId="{2DC17424-CE16-44B7-8449-F0CABD13F87C}" type="presParOf" srcId="{1F6A9348-C709-43FD-8A7D-9B60FBFF7C71}" destId="{F433E705-CBD1-4640-A5A2-5FC883536F8A}" srcOrd="13" destOrd="0" presId="urn:microsoft.com/office/officeart/2005/8/layout/default#1"/>
    <dgm:cxn modelId="{73E70807-5542-4950-B34C-7E976E5D58C6}"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C2876F39-D4EA-4F18-9D96-7F27BFF5031B}" srcId="{0A71E115-6FD2-4E4C-8B13-6CA0BBDB9AA7}" destId="{E7C5420F-B562-4415-9122-DDEEC27366F0}" srcOrd="0" destOrd="0" parTransId="{DE2ADBE2-79A9-4F02-A47D-ECA8D987666F}" sibTransId="{D543BED4-B076-45F4-A998-3B4BECC4C1A5}"/>
    <dgm:cxn modelId="{64DD0376-7B82-427C-8488-A2E9DB10740F}" type="presOf" srcId="{0A71E115-6FD2-4E4C-8B13-6CA0BBDB9AA7}" destId="{A9231704-B3AF-46A9-96A2-A50A09E76758}"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6014A8D0-0BD0-4914-836B-BFB96B01F511}" type="presOf" srcId="{E7C5420F-B562-4415-9122-DDEEC27366F0}" destId="{8B5E307C-A8CA-48B1-8ACA-7035D63C53BA}" srcOrd="0" destOrd="0" presId="urn:microsoft.com/office/officeart/2005/8/layout/hProcess9"/>
    <dgm:cxn modelId="{DCE7E9E7-BE20-4A7C-9DE1-C06503E8BF95}" srcId="{0A71E115-6FD2-4E4C-8B13-6CA0BBDB9AA7}" destId="{A9F00FB3-CA0C-4E82-A777-49F033AEC284}" srcOrd="3" destOrd="0" parTransId="{D3207E94-DBDE-495D-A18E-02FD0BB27DC8}" sibTransId="{2C3064B1-5963-4A45-88D9-C37502A3891D}"/>
    <dgm:cxn modelId="{FCF4E7D5-117C-4510-A8F4-64D447570F01}" type="presOf" srcId="{95DEF026-26A2-49AF-BCC2-93A5F5CA0691}" destId="{04494D93-B26F-4F50-9636-29D50AFA4382}" srcOrd="0" destOrd="0" presId="urn:microsoft.com/office/officeart/2005/8/layout/hProcess9"/>
    <dgm:cxn modelId="{6CA7DEF7-8811-4E53-A9B4-60CC8A4EA5CD}" type="presOf" srcId="{24C6586F-231E-417C-ABCB-16DB534E8562}" destId="{C1387C2A-2548-41AE-8834-0C105B737263}" srcOrd="0" destOrd="0" presId="urn:microsoft.com/office/officeart/2005/8/layout/hProcess9"/>
    <dgm:cxn modelId="{4C06B836-0F38-4B9C-834F-4AFEFA46115D}" type="presOf" srcId="{A9F00FB3-CA0C-4E82-A777-49F033AEC284}" destId="{3B74CDC5-7A0F-47A4-99FA-00DC90399E55}" srcOrd="0" destOrd="0" presId="urn:microsoft.com/office/officeart/2005/8/layout/hProcess9"/>
    <dgm:cxn modelId="{5F9A3D1C-FC0B-4486-924A-949049B109FD}" srcId="{0A71E115-6FD2-4E4C-8B13-6CA0BBDB9AA7}" destId="{24C6586F-231E-417C-ABCB-16DB534E8562}" srcOrd="2" destOrd="0" parTransId="{1FC0CF76-20CE-4CC3-A7BE-93D9064420EE}" sibTransId="{51DA7E35-6B57-46A0-9008-402EC9A01E14}"/>
    <dgm:cxn modelId="{E3C4A3AF-F0E6-47E1-B665-D0B88598A5E2}" type="presParOf" srcId="{A9231704-B3AF-46A9-96A2-A50A09E76758}" destId="{C3284126-C9FF-4956-9977-EF7374A8AFD9}" srcOrd="0" destOrd="0" presId="urn:microsoft.com/office/officeart/2005/8/layout/hProcess9"/>
    <dgm:cxn modelId="{81DFA335-6F5C-47A5-B1A5-6AF0F0369758}" type="presParOf" srcId="{A9231704-B3AF-46A9-96A2-A50A09E76758}" destId="{F79FC0FC-09ED-472C-8230-12A165D21B79}" srcOrd="1" destOrd="0" presId="urn:microsoft.com/office/officeart/2005/8/layout/hProcess9"/>
    <dgm:cxn modelId="{30F356CC-0228-48DC-8172-20615E93A523}" type="presParOf" srcId="{F79FC0FC-09ED-472C-8230-12A165D21B79}" destId="{8B5E307C-A8CA-48B1-8ACA-7035D63C53BA}" srcOrd="0" destOrd="0" presId="urn:microsoft.com/office/officeart/2005/8/layout/hProcess9"/>
    <dgm:cxn modelId="{E4D268CD-991B-4E77-9AA9-5E989FF8B180}" type="presParOf" srcId="{F79FC0FC-09ED-472C-8230-12A165D21B79}" destId="{AD0AF079-7746-4ACF-88C2-669A426035A8}" srcOrd="1" destOrd="0" presId="urn:microsoft.com/office/officeart/2005/8/layout/hProcess9"/>
    <dgm:cxn modelId="{2F0CF3EF-39B9-47CF-84A2-8D57C5D38D0E}" type="presParOf" srcId="{F79FC0FC-09ED-472C-8230-12A165D21B79}" destId="{04494D93-B26F-4F50-9636-29D50AFA4382}" srcOrd="2" destOrd="0" presId="urn:microsoft.com/office/officeart/2005/8/layout/hProcess9"/>
    <dgm:cxn modelId="{D8968F2E-E64A-4FA2-B306-5F35DDC1154B}" type="presParOf" srcId="{F79FC0FC-09ED-472C-8230-12A165D21B79}" destId="{A8BBFAFC-8830-4548-87AF-1ECF61C82B02}" srcOrd="3" destOrd="0" presId="urn:microsoft.com/office/officeart/2005/8/layout/hProcess9"/>
    <dgm:cxn modelId="{8A26D0AB-ED51-40DB-A6C4-4D2A2036D681}" type="presParOf" srcId="{F79FC0FC-09ED-472C-8230-12A165D21B79}" destId="{C1387C2A-2548-41AE-8834-0C105B737263}" srcOrd="4" destOrd="0" presId="urn:microsoft.com/office/officeart/2005/8/layout/hProcess9"/>
    <dgm:cxn modelId="{D979E535-379F-4A7D-B975-2C7CD6F563BA}" type="presParOf" srcId="{F79FC0FC-09ED-472C-8230-12A165D21B79}" destId="{863B9EB7-6D9C-43AC-8C92-AAAEC8B8CF3A}" srcOrd="5" destOrd="0" presId="urn:microsoft.com/office/officeart/2005/8/layout/hProcess9"/>
    <dgm:cxn modelId="{5D189A7F-B71F-439B-9E61-863B40728FD4}"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EA9BE1-9674-4686-B9D1-76877539251A}" type="doc">
      <dgm:prSet loTypeId="urn:microsoft.com/office/officeart/2005/8/layout/default#1" loCatId="list" qsTypeId="urn:microsoft.com/office/officeart/2005/8/quickstyle/simple1" qsCatId="simple" csTypeId="urn:microsoft.com/office/officeart/2005/8/colors/accent4_2" csCatId="accent4" phldr="1"/>
      <dgm:spPr/>
      <dgm:t>
        <a:bodyPr/>
        <a:lstStyle/>
        <a:p>
          <a:endParaRPr lang="zh-TW" altLang="en-US"/>
        </a:p>
      </dgm:t>
    </dgm:pt>
    <dgm:pt modelId="{4B09FF58-1D0F-4209-86CE-0F5D76893EA2}">
      <dgm:prSet phldrT="[文字]"/>
      <dgm:spPr/>
      <dgm:t>
        <a:bodyPr/>
        <a:lstStyle/>
        <a:p>
          <a:r>
            <a:rPr lang="zh-TW" altLang="en-US" b="1" dirty="0" smtClean="0">
              <a:latin typeface="微軟正黑體" pitchFamily="34" charset="-120"/>
              <a:ea typeface="微軟正黑體" pitchFamily="34" charset="-120"/>
            </a:rPr>
            <a:t>部分</a:t>
          </a:r>
          <a:endParaRPr lang="zh-TW" altLang="en-US" b="1" dirty="0">
            <a:latin typeface="微軟正黑體" pitchFamily="34" charset="-120"/>
            <a:ea typeface="微軟正黑體" pitchFamily="34" charset="-120"/>
          </a:endParaRPr>
        </a:p>
      </dgm:t>
    </dgm:pt>
    <dgm:pt modelId="{7E4D2DB7-94F1-4036-AA67-CCB2FDB75BAE}" type="parTrans" cxnId="{C00706A5-7FB4-44DA-9DF1-E23C541FF8EB}">
      <dgm:prSet/>
      <dgm:spPr/>
      <dgm:t>
        <a:bodyPr/>
        <a:lstStyle/>
        <a:p>
          <a:endParaRPr lang="zh-TW" altLang="en-US"/>
        </a:p>
      </dgm:t>
    </dgm:pt>
    <dgm:pt modelId="{80C9F667-B280-48AC-86D6-E9D297A9DF1E}" type="sibTrans" cxnId="{C00706A5-7FB4-44DA-9DF1-E23C541FF8EB}">
      <dgm:prSet/>
      <dgm:spPr/>
      <dgm:t>
        <a:bodyPr/>
        <a:lstStyle/>
        <a:p>
          <a:endParaRPr lang="zh-TW" altLang="en-US"/>
        </a:p>
      </dgm:t>
    </dgm:pt>
    <dgm:pt modelId="{9DB751A3-E788-432D-8464-C41E05B98A11}">
      <dgm:prSet phldrT="[文字]"/>
      <dgm:spPr/>
      <dgm:t>
        <a:bodyPr/>
        <a:lstStyle/>
        <a:p>
          <a:r>
            <a:rPr lang="zh-TW" altLang="en-US" b="1" dirty="0" smtClean="0">
              <a:latin typeface="微軟正黑體" pitchFamily="34" charset="-120"/>
              <a:ea typeface="微軟正黑體" pitchFamily="34" charset="-120"/>
            </a:rPr>
            <a:t>特徵</a:t>
          </a:r>
          <a:endParaRPr lang="zh-TW" altLang="en-US" b="1" dirty="0">
            <a:latin typeface="微軟正黑體" pitchFamily="34" charset="-120"/>
            <a:ea typeface="微軟正黑體" pitchFamily="34" charset="-120"/>
          </a:endParaRPr>
        </a:p>
      </dgm:t>
    </dgm:pt>
    <dgm:pt modelId="{CC4E0269-C08C-4461-99A0-92C46D930AED}" type="parTrans" cxnId="{7C893F9C-B7EF-46CD-A00A-CAE83936B942}">
      <dgm:prSet/>
      <dgm:spPr/>
      <dgm:t>
        <a:bodyPr/>
        <a:lstStyle/>
        <a:p>
          <a:endParaRPr lang="zh-TW" altLang="en-US"/>
        </a:p>
      </dgm:t>
    </dgm:pt>
    <dgm:pt modelId="{CCAE7309-7295-45EA-A6E1-84518DF59597}" type="sibTrans" cxnId="{7C893F9C-B7EF-46CD-A00A-CAE83936B942}">
      <dgm:prSet/>
      <dgm:spPr/>
      <dgm:t>
        <a:bodyPr/>
        <a:lstStyle/>
        <a:p>
          <a:endParaRPr lang="zh-TW" altLang="en-US"/>
        </a:p>
      </dgm:t>
    </dgm:pt>
    <dgm:pt modelId="{4431658A-8E93-4ED5-9975-8194F43EF524}">
      <dgm:prSet phldrT="[文字]"/>
      <dgm:spPr/>
      <dgm:t>
        <a:bodyPr/>
        <a:lstStyle/>
        <a:p>
          <a:r>
            <a:rPr lang="zh-TW" altLang="en-US" b="1" dirty="0" smtClean="0">
              <a:latin typeface="微軟正黑體" pitchFamily="34" charset="-120"/>
              <a:ea typeface="微軟正黑體" pitchFamily="34" charset="-120"/>
            </a:rPr>
            <a:t>導致</a:t>
          </a:r>
          <a:endParaRPr lang="zh-TW" altLang="en-US" b="1" dirty="0">
            <a:latin typeface="微軟正黑體" pitchFamily="34" charset="-120"/>
            <a:ea typeface="微軟正黑體" pitchFamily="34" charset="-120"/>
          </a:endParaRPr>
        </a:p>
      </dgm:t>
    </dgm:pt>
    <dgm:pt modelId="{0FC604A9-ADE1-491A-862B-33C617F5614D}" type="parTrans" cxnId="{DCFC8E03-4DDB-4A63-9DC2-7CD59D8596A3}">
      <dgm:prSet/>
      <dgm:spPr/>
      <dgm:t>
        <a:bodyPr/>
        <a:lstStyle/>
        <a:p>
          <a:endParaRPr lang="zh-TW" altLang="en-US"/>
        </a:p>
      </dgm:t>
    </dgm:pt>
    <dgm:pt modelId="{D8F6B245-226E-44F4-B2A1-D20100A9AE01}" type="sibTrans" cxnId="{DCFC8E03-4DDB-4A63-9DC2-7CD59D8596A3}">
      <dgm:prSet/>
      <dgm:spPr/>
      <dgm:t>
        <a:bodyPr/>
        <a:lstStyle/>
        <a:p>
          <a:endParaRPr lang="zh-TW" altLang="en-US"/>
        </a:p>
      </dgm:t>
    </dgm:pt>
    <dgm:pt modelId="{E137AC46-8F75-4A10-85FE-CAAF10AF19B9}">
      <dgm:prSet phldrT="[文字]"/>
      <dgm:spPr/>
      <dgm:t>
        <a:bodyPr/>
        <a:lstStyle/>
        <a:p>
          <a:r>
            <a:rPr lang="zh-TW" altLang="en-US" b="1" dirty="0" smtClean="0">
              <a:latin typeface="微軟正黑體" pitchFamily="34" charset="-120"/>
              <a:ea typeface="微軟正黑體" pitchFamily="34" charset="-120"/>
            </a:rPr>
            <a:t>功能</a:t>
          </a:r>
          <a:endParaRPr lang="zh-TW" altLang="en-US" b="1" dirty="0">
            <a:latin typeface="微軟正黑體" pitchFamily="34" charset="-120"/>
            <a:ea typeface="微軟正黑體" pitchFamily="34" charset="-120"/>
          </a:endParaRPr>
        </a:p>
      </dgm:t>
    </dgm:pt>
    <dgm:pt modelId="{B2F9FF0E-22EA-4A79-9164-C6CC64F14DF0}" type="parTrans" cxnId="{5F7201DF-6785-4B69-A77B-223CAF8C1054}">
      <dgm:prSet/>
      <dgm:spPr/>
      <dgm:t>
        <a:bodyPr/>
        <a:lstStyle/>
        <a:p>
          <a:endParaRPr lang="zh-TW" altLang="en-US"/>
        </a:p>
      </dgm:t>
    </dgm:pt>
    <dgm:pt modelId="{C2E8F25B-D37F-4E3A-A0B8-C3185EB1073D}" type="sibTrans" cxnId="{5F7201DF-6785-4B69-A77B-223CAF8C1054}">
      <dgm:prSet/>
      <dgm:spPr/>
      <dgm:t>
        <a:bodyPr/>
        <a:lstStyle/>
        <a:p>
          <a:endParaRPr lang="zh-TW" altLang="en-US"/>
        </a:p>
      </dgm:t>
    </dgm:pt>
    <dgm:pt modelId="{4E2BB873-BB95-4CFD-89BE-2249DEDCA0FB}">
      <dgm:prSet phldrT="[文字]"/>
      <dgm:spPr/>
      <dgm:t>
        <a:bodyPr/>
        <a:lstStyle/>
        <a:p>
          <a:r>
            <a:rPr lang="zh-TW" altLang="en-US" b="1" dirty="0" smtClean="0">
              <a:latin typeface="微軟正黑體" pitchFamily="34" charset="-120"/>
              <a:ea typeface="微軟正黑體" pitchFamily="34" charset="-120"/>
            </a:rPr>
            <a:t>解釋</a:t>
          </a:r>
          <a:endParaRPr lang="zh-TW" altLang="en-US" b="1" dirty="0">
            <a:latin typeface="微軟正黑體" pitchFamily="34" charset="-120"/>
            <a:ea typeface="微軟正黑體" pitchFamily="34" charset="-120"/>
          </a:endParaRPr>
        </a:p>
      </dgm:t>
    </dgm:pt>
    <dgm:pt modelId="{9C553D47-A21B-4DC0-86DB-350958E5D5A6}" type="parTrans" cxnId="{1454A0BE-5589-48D1-94D0-18EBA6F1FD7C}">
      <dgm:prSet/>
      <dgm:spPr/>
      <dgm:t>
        <a:bodyPr/>
        <a:lstStyle/>
        <a:p>
          <a:endParaRPr lang="zh-TW" altLang="en-US"/>
        </a:p>
      </dgm:t>
    </dgm:pt>
    <dgm:pt modelId="{F47ECE11-9FC3-4D5B-BCDA-08E1A08F7786}" type="sibTrans" cxnId="{1454A0BE-5589-48D1-94D0-18EBA6F1FD7C}">
      <dgm:prSet/>
      <dgm:spPr/>
      <dgm:t>
        <a:bodyPr/>
        <a:lstStyle/>
        <a:p>
          <a:endParaRPr lang="zh-TW" altLang="en-US"/>
        </a:p>
      </dgm:t>
    </dgm:pt>
    <dgm:pt modelId="{8E900F33-A568-4A5A-BEC7-158F7321735B}">
      <dgm:prSet phldrT="[文字]"/>
      <dgm:spPr/>
      <dgm:t>
        <a:bodyPr/>
        <a:lstStyle/>
        <a:p>
          <a:r>
            <a:rPr lang="zh-TW" altLang="en-US" b="1" dirty="0" smtClean="0">
              <a:latin typeface="微軟正黑體" pitchFamily="34" charset="-120"/>
              <a:ea typeface="微軟正黑體" pitchFamily="34" charset="-120"/>
            </a:rPr>
            <a:t>接著</a:t>
          </a:r>
          <a:endParaRPr lang="zh-TW" altLang="en-US" b="1" dirty="0">
            <a:latin typeface="微軟正黑體" pitchFamily="34" charset="-120"/>
            <a:ea typeface="微軟正黑體" pitchFamily="34" charset="-120"/>
          </a:endParaRPr>
        </a:p>
      </dgm:t>
    </dgm:pt>
    <dgm:pt modelId="{60D2E2A4-2870-4DCD-8E86-3080F9FC6908}" type="parTrans" cxnId="{754053ED-C91F-4EF0-B68E-62EE7E5692D2}">
      <dgm:prSet/>
      <dgm:spPr/>
      <dgm:t>
        <a:bodyPr/>
        <a:lstStyle/>
        <a:p>
          <a:endParaRPr lang="zh-TW" altLang="en-US"/>
        </a:p>
      </dgm:t>
    </dgm:pt>
    <dgm:pt modelId="{8CAB1D14-1511-4165-8EFD-E46F43E5ADE9}" type="sibTrans" cxnId="{754053ED-C91F-4EF0-B68E-62EE7E5692D2}">
      <dgm:prSet/>
      <dgm:spPr/>
      <dgm:t>
        <a:bodyPr/>
        <a:lstStyle/>
        <a:p>
          <a:endParaRPr lang="zh-TW" altLang="en-US"/>
        </a:p>
      </dgm:t>
    </dgm:pt>
    <dgm:pt modelId="{D487C3B3-7702-4E25-B507-67607D52DD05}">
      <dgm:prSet phldrT="[文字]"/>
      <dgm:spPr/>
      <dgm:t>
        <a:bodyPr/>
        <a:lstStyle/>
        <a:p>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dgm:t>
    </dgm:pt>
    <dgm:pt modelId="{34112FBF-D861-49C3-A8A6-B26D243F54B8}" type="parTrans" cxnId="{2ED4F7F7-C7E0-4256-8EF0-9BFD0BE2AE31}">
      <dgm:prSet/>
      <dgm:spPr/>
      <dgm:t>
        <a:bodyPr/>
        <a:lstStyle/>
        <a:p>
          <a:endParaRPr lang="zh-TW" altLang="en-US"/>
        </a:p>
      </dgm:t>
    </dgm:pt>
    <dgm:pt modelId="{5184CEE3-A7BE-4ADA-AE33-9AFAFA34978F}" type="sibTrans" cxnId="{2ED4F7F7-C7E0-4256-8EF0-9BFD0BE2AE31}">
      <dgm:prSet/>
      <dgm:spPr/>
      <dgm:t>
        <a:bodyPr/>
        <a:lstStyle/>
        <a:p>
          <a:endParaRPr lang="zh-TW" altLang="en-US"/>
        </a:p>
      </dgm:t>
    </dgm:pt>
    <dgm:pt modelId="{333CE801-7C6D-4017-8988-DB7883647586}">
      <dgm:prSet phldrT="[文字]"/>
      <dgm:spPr/>
      <dgm:t>
        <a:bodyPr/>
        <a:lstStyle/>
        <a:p>
          <a:r>
            <a:rPr lang="zh-TW" altLang="en-US" b="1" dirty="0" smtClean="0">
              <a:latin typeface="微軟正黑體" pitchFamily="34" charset="-120"/>
              <a:ea typeface="微軟正黑體" pitchFamily="34" charset="-120"/>
            </a:rPr>
            <a:t>類型</a:t>
          </a:r>
          <a:endParaRPr lang="zh-TW" altLang="en-US" b="1" dirty="0">
            <a:latin typeface="微軟正黑體" pitchFamily="34" charset="-120"/>
            <a:ea typeface="微軟正黑體" pitchFamily="34" charset="-120"/>
          </a:endParaRPr>
        </a:p>
      </dgm:t>
    </dgm:pt>
    <dgm:pt modelId="{C526CB1C-1A10-487E-953B-EB6F8F72265A}" type="parTrans" cxnId="{DA0B28B6-3021-420F-940C-9EE7FBF4DFB3}">
      <dgm:prSet/>
      <dgm:spPr/>
      <dgm:t>
        <a:bodyPr/>
        <a:lstStyle/>
        <a:p>
          <a:endParaRPr lang="zh-TW" altLang="en-US"/>
        </a:p>
      </dgm:t>
    </dgm:pt>
    <dgm:pt modelId="{EB4F3A0A-10CD-4FF5-BFF9-FAB91DE8FDBE}" type="sibTrans" cxnId="{DA0B28B6-3021-420F-940C-9EE7FBF4DFB3}">
      <dgm:prSet/>
      <dgm:spPr/>
      <dgm:t>
        <a:bodyPr/>
        <a:lstStyle/>
        <a:p>
          <a:endParaRPr lang="zh-TW" altLang="en-US"/>
        </a:p>
      </dgm:t>
    </dgm:pt>
    <dgm:pt modelId="{1F6A9348-C709-43FD-8A7D-9B60FBFF7C71}" type="pres">
      <dgm:prSet presAssocID="{35EA9BE1-9674-4686-B9D1-76877539251A}" presName="diagram" presStyleCnt="0">
        <dgm:presLayoutVars>
          <dgm:dir/>
          <dgm:resizeHandles val="exact"/>
        </dgm:presLayoutVars>
      </dgm:prSet>
      <dgm:spPr/>
      <dgm:t>
        <a:bodyPr/>
        <a:lstStyle/>
        <a:p>
          <a:endParaRPr lang="zh-TW" altLang="en-US"/>
        </a:p>
      </dgm:t>
    </dgm:pt>
    <dgm:pt modelId="{D42E8D13-9475-4886-BA11-F8356925F8FD}" type="pres">
      <dgm:prSet presAssocID="{4B09FF58-1D0F-4209-86CE-0F5D76893EA2}" presName="node" presStyleLbl="node1" presStyleIdx="0" presStyleCnt="8">
        <dgm:presLayoutVars>
          <dgm:bulletEnabled val="1"/>
        </dgm:presLayoutVars>
      </dgm:prSet>
      <dgm:spPr/>
      <dgm:t>
        <a:bodyPr/>
        <a:lstStyle/>
        <a:p>
          <a:endParaRPr lang="zh-TW" altLang="en-US"/>
        </a:p>
      </dgm:t>
    </dgm:pt>
    <dgm:pt modelId="{B32ACE50-E487-45BD-9EFA-DBDEFEAC6FDD}" type="pres">
      <dgm:prSet presAssocID="{80C9F667-B280-48AC-86D6-E9D297A9DF1E}" presName="sibTrans" presStyleCnt="0"/>
      <dgm:spPr/>
      <dgm:t>
        <a:bodyPr/>
        <a:lstStyle/>
        <a:p>
          <a:endParaRPr lang="zh-TW" altLang="en-US"/>
        </a:p>
      </dgm:t>
    </dgm:pt>
    <dgm:pt modelId="{EB180F6C-C472-4821-8895-FCF01874DC6B}" type="pres">
      <dgm:prSet presAssocID="{9DB751A3-E788-432D-8464-C41E05B98A11}" presName="node" presStyleLbl="node1" presStyleIdx="1" presStyleCnt="8">
        <dgm:presLayoutVars>
          <dgm:bulletEnabled val="1"/>
        </dgm:presLayoutVars>
      </dgm:prSet>
      <dgm:spPr/>
      <dgm:t>
        <a:bodyPr/>
        <a:lstStyle/>
        <a:p>
          <a:endParaRPr lang="zh-TW" altLang="en-US"/>
        </a:p>
      </dgm:t>
    </dgm:pt>
    <dgm:pt modelId="{9D07AF2E-4161-4780-B880-FE244FB0DEC8}" type="pres">
      <dgm:prSet presAssocID="{CCAE7309-7295-45EA-A6E1-84518DF59597}" presName="sibTrans" presStyleCnt="0"/>
      <dgm:spPr/>
      <dgm:t>
        <a:bodyPr/>
        <a:lstStyle/>
        <a:p>
          <a:endParaRPr lang="zh-TW" altLang="en-US"/>
        </a:p>
      </dgm:t>
    </dgm:pt>
    <dgm:pt modelId="{34E98114-A195-4A24-A8BF-085634478A33}" type="pres">
      <dgm:prSet presAssocID="{4431658A-8E93-4ED5-9975-8194F43EF524}" presName="node" presStyleLbl="node1" presStyleIdx="2" presStyleCnt="8">
        <dgm:presLayoutVars>
          <dgm:bulletEnabled val="1"/>
        </dgm:presLayoutVars>
      </dgm:prSet>
      <dgm:spPr/>
      <dgm:t>
        <a:bodyPr/>
        <a:lstStyle/>
        <a:p>
          <a:endParaRPr lang="zh-TW" altLang="en-US"/>
        </a:p>
      </dgm:t>
    </dgm:pt>
    <dgm:pt modelId="{F9565A23-E839-437D-8984-5C8C16B9581A}" type="pres">
      <dgm:prSet presAssocID="{D8F6B245-226E-44F4-B2A1-D20100A9AE01}" presName="sibTrans" presStyleCnt="0"/>
      <dgm:spPr/>
      <dgm:t>
        <a:bodyPr/>
        <a:lstStyle/>
        <a:p>
          <a:endParaRPr lang="zh-TW" altLang="en-US"/>
        </a:p>
      </dgm:t>
    </dgm:pt>
    <dgm:pt modelId="{A0D1295B-D6CB-4DD2-A6FC-597539BD76D3}" type="pres">
      <dgm:prSet presAssocID="{E137AC46-8F75-4A10-85FE-CAAF10AF19B9}" presName="node" presStyleLbl="node1" presStyleIdx="3" presStyleCnt="8">
        <dgm:presLayoutVars>
          <dgm:bulletEnabled val="1"/>
        </dgm:presLayoutVars>
      </dgm:prSet>
      <dgm:spPr/>
      <dgm:t>
        <a:bodyPr/>
        <a:lstStyle/>
        <a:p>
          <a:endParaRPr lang="zh-TW" altLang="en-US"/>
        </a:p>
      </dgm:t>
    </dgm:pt>
    <dgm:pt modelId="{B6EC58AE-571E-4987-B4EF-A9C500319F26}" type="pres">
      <dgm:prSet presAssocID="{C2E8F25B-D37F-4E3A-A0B8-C3185EB1073D}" presName="sibTrans" presStyleCnt="0"/>
      <dgm:spPr/>
      <dgm:t>
        <a:bodyPr/>
        <a:lstStyle/>
        <a:p>
          <a:endParaRPr lang="zh-TW" altLang="en-US"/>
        </a:p>
      </dgm:t>
    </dgm:pt>
    <dgm:pt modelId="{C586BB54-5B84-445F-A616-4383A069657C}" type="pres">
      <dgm:prSet presAssocID="{4E2BB873-BB95-4CFD-89BE-2249DEDCA0FB}" presName="node" presStyleLbl="node1" presStyleIdx="4" presStyleCnt="8">
        <dgm:presLayoutVars>
          <dgm:bulletEnabled val="1"/>
        </dgm:presLayoutVars>
      </dgm:prSet>
      <dgm:spPr/>
      <dgm:t>
        <a:bodyPr/>
        <a:lstStyle/>
        <a:p>
          <a:endParaRPr lang="zh-TW" altLang="en-US"/>
        </a:p>
      </dgm:t>
    </dgm:pt>
    <dgm:pt modelId="{618ECABF-3957-4A34-804F-441346FA9971}" type="pres">
      <dgm:prSet presAssocID="{F47ECE11-9FC3-4D5B-BCDA-08E1A08F7786}" presName="sibTrans" presStyleCnt="0"/>
      <dgm:spPr/>
      <dgm:t>
        <a:bodyPr/>
        <a:lstStyle/>
        <a:p>
          <a:endParaRPr lang="zh-TW" altLang="en-US"/>
        </a:p>
      </dgm:t>
    </dgm:pt>
    <dgm:pt modelId="{8CEFD158-84C2-4EFB-8944-D8EAEAB0BB20}" type="pres">
      <dgm:prSet presAssocID="{8E900F33-A568-4A5A-BEC7-158F7321735B}" presName="node" presStyleLbl="node1" presStyleIdx="5" presStyleCnt="8">
        <dgm:presLayoutVars>
          <dgm:bulletEnabled val="1"/>
        </dgm:presLayoutVars>
      </dgm:prSet>
      <dgm:spPr/>
      <dgm:t>
        <a:bodyPr/>
        <a:lstStyle/>
        <a:p>
          <a:endParaRPr lang="zh-TW" altLang="en-US"/>
        </a:p>
      </dgm:t>
    </dgm:pt>
    <dgm:pt modelId="{C7CCB191-3C20-4B15-AA8D-EF492E40CA5D}" type="pres">
      <dgm:prSet presAssocID="{8CAB1D14-1511-4165-8EFD-E46F43E5ADE9}" presName="sibTrans" presStyleCnt="0"/>
      <dgm:spPr/>
      <dgm:t>
        <a:bodyPr/>
        <a:lstStyle/>
        <a:p>
          <a:endParaRPr lang="zh-TW" altLang="en-US"/>
        </a:p>
      </dgm:t>
    </dgm:pt>
    <dgm:pt modelId="{6543457C-D2F8-4D25-9C3D-A965CAAB5C10}" type="pres">
      <dgm:prSet presAssocID="{D487C3B3-7702-4E25-B507-67607D52DD05}" presName="node" presStyleLbl="node1" presStyleIdx="6" presStyleCnt="8">
        <dgm:presLayoutVars>
          <dgm:bulletEnabled val="1"/>
        </dgm:presLayoutVars>
      </dgm:prSet>
      <dgm:spPr/>
      <dgm:t>
        <a:bodyPr/>
        <a:lstStyle/>
        <a:p>
          <a:endParaRPr lang="zh-TW" altLang="en-US"/>
        </a:p>
      </dgm:t>
    </dgm:pt>
    <dgm:pt modelId="{F433E705-CBD1-4640-A5A2-5FC883536F8A}" type="pres">
      <dgm:prSet presAssocID="{5184CEE3-A7BE-4ADA-AE33-9AFAFA34978F}" presName="sibTrans" presStyleCnt="0"/>
      <dgm:spPr/>
      <dgm:t>
        <a:bodyPr/>
        <a:lstStyle/>
        <a:p>
          <a:endParaRPr lang="zh-TW" altLang="en-US"/>
        </a:p>
      </dgm:t>
    </dgm:pt>
    <dgm:pt modelId="{C11F99DE-4260-4EA1-8AA8-4ADC748ECC79}" type="pres">
      <dgm:prSet presAssocID="{333CE801-7C6D-4017-8988-DB7883647586}" presName="node" presStyleLbl="node1" presStyleIdx="7" presStyleCnt="8">
        <dgm:presLayoutVars>
          <dgm:bulletEnabled val="1"/>
        </dgm:presLayoutVars>
      </dgm:prSet>
      <dgm:spPr/>
      <dgm:t>
        <a:bodyPr/>
        <a:lstStyle/>
        <a:p>
          <a:endParaRPr lang="zh-TW" altLang="en-US"/>
        </a:p>
      </dgm:t>
    </dgm:pt>
  </dgm:ptLst>
  <dgm:cxnLst>
    <dgm:cxn modelId="{1454A0BE-5589-48D1-94D0-18EBA6F1FD7C}" srcId="{35EA9BE1-9674-4686-B9D1-76877539251A}" destId="{4E2BB873-BB95-4CFD-89BE-2249DEDCA0FB}" srcOrd="4" destOrd="0" parTransId="{9C553D47-A21B-4DC0-86DB-350958E5D5A6}" sibTransId="{F47ECE11-9FC3-4D5B-BCDA-08E1A08F7786}"/>
    <dgm:cxn modelId="{5F7201DF-6785-4B69-A77B-223CAF8C1054}" srcId="{35EA9BE1-9674-4686-B9D1-76877539251A}" destId="{E137AC46-8F75-4A10-85FE-CAAF10AF19B9}" srcOrd="3" destOrd="0" parTransId="{B2F9FF0E-22EA-4A79-9164-C6CC64F14DF0}" sibTransId="{C2E8F25B-D37F-4E3A-A0B8-C3185EB1073D}"/>
    <dgm:cxn modelId="{1465505B-5BF0-4803-A652-CDEED53BDB58}" type="presOf" srcId="{D487C3B3-7702-4E25-B507-67607D52DD05}" destId="{6543457C-D2F8-4D25-9C3D-A965CAAB5C10}" srcOrd="0" destOrd="0" presId="urn:microsoft.com/office/officeart/2005/8/layout/default#1"/>
    <dgm:cxn modelId="{A9156895-2D30-4569-9945-AAC16096764B}" type="presOf" srcId="{4B09FF58-1D0F-4209-86CE-0F5D76893EA2}" destId="{D42E8D13-9475-4886-BA11-F8356925F8FD}" srcOrd="0" destOrd="0" presId="urn:microsoft.com/office/officeart/2005/8/layout/default#1"/>
    <dgm:cxn modelId="{0EA6EDC0-2ABC-4951-8D67-F314177BF4A0}" type="presOf" srcId="{8E900F33-A568-4A5A-BEC7-158F7321735B}" destId="{8CEFD158-84C2-4EFB-8944-D8EAEAB0BB20}" srcOrd="0" destOrd="0" presId="urn:microsoft.com/office/officeart/2005/8/layout/default#1"/>
    <dgm:cxn modelId="{7C893F9C-B7EF-46CD-A00A-CAE83936B942}" srcId="{35EA9BE1-9674-4686-B9D1-76877539251A}" destId="{9DB751A3-E788-432D-8464-C41E05B98A11}" srcOrd="1" destOrd="0" parTransId="{CC4E0269-C08C-4461-99A0-92C46D930AED}" sibTransId="{CCAE7309-7295-45EA-A6E1-84518DF59597}"/>
    <dgm:cxn modelId="{2ED4F7F7-C7E0-4256-8EF0-9BFD0BE2AE31}" srcId="{35EA9BE1-9674-4686-B9D1-76877539251A}" destId="{D487C3B3-7702-4E25-B507-67607D52DD05}" srcOrd="6" destOrd="0" parTransId="{34112FBF-D861-49C3-A8A6-B26D243F54B8}" sibTransId="{5184CEE3-A7BE-4ADA-AE33-9AFAFA34978F}"/>
    <dgm:cxn modelId="{50894F61-DB4C-451F-AC9E-D7AEBF33958A}" type="presOf" srcId="{4431658A-8E93-4ED5-9975-8194F43EF524}" destId="{34E98114-A195-4A24-A8BF-085634478A33}" srcOrd="0" destOrd="0" presId="urn:microsoft.com/office/officeart/2005/8/layout/default#1"/>
    <dgm:cxn modelId="{C00706A5-7FB4-44DA-9DF1-E23C541FF8EB}" srcId="{35EA9BE1-9674-4686-B9D1-76877539251A}" destId="{4B09FF58-1D0F-4209-86CE-0F5D76893EA2}" srcOrd="0" destOrd="0" parTransId="{7E4D2DB7-94F1-4036-AA67-CCB2FDB75BAE}" sibTransId="{80C9F667-B280-48AC-86D6-E9D297A9DF1E}"/>
    <dgm:cxn modelId="{04A06C94-4AD8-424A-BB13-013C789CA083}" type="presOf" srcId="{333CE801-7C6D-4017-8988-DB7883647586}" destId="{C11F99DE-4260-4EA1-8AA8-4ADC748ECC79}" srcOrd="0" destOrd="0" presId="urn:microsoft.com/office/officeart/2005/8/layout/default#1"/>
    <dgm:cxn modelId="{6249ACD7-7A7F-4560-A53D-7FA0253E2E0B}" type="presOf" srcId="{9DB751A3-E788-432D-8464-C41E05B98A11}" destId="{EB180F6C-C472-4821-8895-FCF01874DC6B}" srcOrd="0" destOrd="0" presId="urn:microsoft.com/office/officeart/2005/8/layout/default#1"/>
    <dgm:cxn modelId="{C2AD923C-DCDF-4BB7-8339-6CE039C88327}" type="presOf" srcId="{4E2BB873-BB95-4CFD-89BE-2249DEDCA0FB}" destId="{C586BB54-5B84-445F-A616-4383A069657C}" srcOrd="0" destOrd="0" presId="urn:microsoft.com/office/officeart/2005/8/layout/default#1"/>
    <dgm:cxn modelId="{DA0B28B6-3021-420F-940C-9EE7FBF4DFB3}" srcId="{35EA9BE1-9674-4686-B9D1-76877539251A}" destId="{333CE801-7C6D-4017-8988-DB7883647586}" srcOrd="7" destOrd="0" parTransId="{C526CB1C-1A10-487E-953B-EB6F8F72265A}" sibTransId="{EB4F3A0A-10CD-4FF5-BFF9-FAB91DE8FDBE}"/>
    <dgm:cxn modelId="{754053ED-C91F-4EF0-B68E-62EE7E5692D2}" srcId="{35EA9BE1-9674-4686-B9D1-76877539251A}" destId="{8E900F33-A568-4A5A-BEC7-158F7321735B}" srcOrd="5" destOrd="0" parTransId="{60D2E2A4-2870-4DCD-8E86-3080F9FC6908}" sibTransId="{8CAB1D14-1511-4165-8EFD-E46F43E5ADE9}"/>
    <dgm:cxn modelId="{880F0E94-B36B-4D53-837E-19AAC03FBD86}" type="presOf" srcId="{E137AC46-8F75-4A10-85FE-CAAF10AF19B9}" destId="{A0D1295B-D6CB-4DD2-A6FC-597539BD76D3}" srcOrd="0" destOrd="0" presId="urn:microsoft.com/office/officeart/2005/8/layout/default#1"/>
    <dgm:cxn modelId="{CCC0E9A4-2D0E-44EA-B7C8-51B8D939D775}" type="presOf" srcId="{35EA9BE1-9674-4686-B9D1-76877539251A}" destId="{1F6A9348-C709-43FD-8A7D-9B60FBFF7C71}" srcOrd="0" destOrd="0" presId="urn:microsoft.com/office/officeart/2005/8/layout/default#1"/>
    <dgm:cxn modelId="{DCFC8E03-4DDB-4A63-9DC2-7CD59D8596A3}" srcId="{35EA9BE1-9674-4686-B9D1-76877539251A}" destId="{4431658A-8E93-4ED5-9975-8194F43EF524}" srcOrd="2" destOrd="0" parTransId="{0FC604A9-ADE1-491A-862B-33C617F5614D}" sibTransId="{D8F6B245-226E-44F4-B2A1-D20100A9AE01}"/>
    <dgm:cxn modelId="{FC2DA3EC-DD30-4D13-B507-C3A88BE0AD95}" type="presParOf" srcId="{1F6A9348-C709-43FD-8A7D-9B60FBFF7C71}" destId="{D42E8D13-9475-4886-BA11-F8356925F8FD}" srcOrd="0" destOrd="0" presId="urn:microsoft.com/office/officeart/2005/8/layout/default#1"/>
    <dgm:cxn modelId="{C6CE30EB-C4B9-44B0-9880-D2B91F2A2987}" type="presParOf" srcId="{1F6A9348-C709-43FD-8A7D-9B60FBFF7C71}" destId="{B32ACE50-E487-45BD-9EFA-DBDEFEAC6FDD}" srcOrd="1" destOrd="0" presId="urn:microsoft.com/office/officeart/2005/8/layout/default#1"/>
    <dgm:cxn modelId="{949377F7-3776-427C-8866-23768E9C60CA}" type="presParOf" srcId="{1F6A9348-C709-43FD-8A7D-9B60FBFF7C71}" destId="{EB180F6C-C472-4821-8895-FCF01874DC6B}" srcOrd="2" destOrd="0" presId="urn:microsoft.com/office/officeart/2005/8/layout/default#1"/>
    <dgm:cxn modelId="{184B2943-10DB-4D56-8ABE-9BFD8508ACA6}" type="presParOf" srcId="{1F6A9348-C709-43FD-8A7D-9B60FBFF7C71}" destId="{9D07AF2E-4161-4780-B880-FE244FB0DEC8}" srcOrd="3" destOrd="0" presId="urn:microsoft.com/office/officeart/2005/8/layout/default#1"/>
    <dgm:cxn modelId="{538C46EA-B8FF-4D39-A268-7AF68ED8231D}" type="presParOf" srcId="{1F6A9348-C709-43FD-8A7D-9B60FBFF7C71}" destId="{34E98114-A195-4A24-A8BF-085634478A33}" srcOrd="4" destOrd="0" presId="urn:microsoft.com/office/officeart/2005/8/layout/default#1"/>
    <dgm:cxn modelId="{28F68621-D57F-4346-9F8C-4CF519796D48}" type="presParOf" srcId="{1F6A9348-C709-43FD-8A7D-9B60FBFF7C71}" destId="{F9565A23-E839-437D-8984-5C8C16B9581A}" srcOrd="5" destOrd="0" presId="urn:microsoft.com/office/officeart/2005/8/layout/default#1"/>
    <dgm:cxn modelId="{D9313203-8D6F-4F9C-B312-ED4369BDF1D9}" type="presParOf" srcId="{1F6A9348-C709-43FD-8A7D-9B60FBFF7C71}" destId="{A0D1295B-D6CB-4DD2-A6FC-597539BD76D3}" srcOrd="6" destOrd="0" presId="urn:microsoft.com/office/officeart/2005/8/layout/default#1"/>
    <dgm:cxn modelId="{2E8831FE-11E3-4330-B54F-EFAE61BC080F}" type="presParOf" srcId="{1F6A9348-C709-43FD-8A7D-9B60FBFF7C71}" destId="{B6EC58AE-571E-4987-B4EF-A9C500319F26}" srcOrd="7" destOrd="0" presId="urn:microsoft.com/office/officeart/2005/8/layout/default#1"/>
    <dgm:cxn modelId="{3CCC8A25-4A7C-4FBC-A4AF-81E58FA7C866}" type="presParOf" srcId="{1F6A9348-C709-43FD-8A7D-9B60FBFF7C71}" destId="{C586BB54-5B84-445F-A616-4383A069657C}" srcOrd="8" destOrd="0" presId="urn:microsoft.com/office/officeart/2005/8/layout/default#1"/>
    <dgm:cxn modelId="{AA897A7F-04ED-4261-9D91-27FE75FA94B0}" type="presParOf" srcId="{1F6A9348-C709-43FD-8A7D-9B60FBFF7C71}" destId="{618ECABF-3957-4A34-804F-441346FA9971}" srcOrd="9" destOrd="0" presId="urn:microsoft.com/office/officeart/2005/8/layout/default#1"/>
    <dgm:cxn modelId="{1450C164-4186-4503-906E-7735349FA945}" type="presParOf" srcId="{1F6A9348-C709-43FD-8A7D-9B60FBFF7C71}" destId="{8CEFD158-84C2-4EFB-8944-D8EAEAB0BB20}" srcOrd="10" destOrd="0" presId="urn:microsoft.com/office/officeart/2005/8/layout/default#1"/>
    <dgm:cxn modelId="{EDAD9AD1-23A8-49A7-B05A-238A16D1B145}" type="presParOf" srcId="{1F6A9348-C709-43FD-8A7D-9B60FBFF7C71}" destId="{C7CCB191-3C20-4B15-AA8D-EF492E40CA5D}" srcOrd="11" destOrd="0" presId="urn:microsoft.com/office/officeart/2005/8/layout/default#1"/>
    <dgm:cxn modelId="{A1FDB4FA-6F8B-4347-91B8-5A8187DEAB03}" type="presParOf" srcId="{1F6A9348-C709-43FD-8A7D-9B60FBFF7C71}" destId="{6543457C-D2F8-4D25-9C3D-A965CAAB5C10}" srcOrd="12" destOrd="0" presId="urn:microsoft.com/office/officeart/2005/8/layout/default#1"/>
    <dgm:cxn modelId="{A43AECBC-1824-42BF-9BA8-10AB4F3B9060}" type="presParOf" srcId="{1F6A9348-C709-43FD-8A7D-9B60FBFF7C71}" destId="{F433E705-CBD1-4640-A5A2-5FC883536F8A}" srcOrd="13" destOrd="0" presId="urn:microsoft.com/office/officeart/2005/8/layout/default#1"/>
    <dgm:cxn modelId="{0648E5BA-AD74-4FC9-ADA5-445B1498C589}" type="presParOf" srcId="{1F6A9348-C709-43FD-8A7D-9B60FBFF7C71}" destId="{C11F99DE-4260-4EA1-8AA8-4ADC748ECC79}"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71E115-6FD2-4E4C-8B13-6CA0BBDB9AA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zh-TW" altLang="en-US"/>
        </a:p>
      </dgm:t>
    </dgm:pt>
    <dgm:pt modelId="{E7C5420F-B562-4415-9122-DDEEC27366F0}">
      <dgm:prSet phldrT="[文字]" custT="1"/>
      <dgm:spPr/>
      <dgm:t>
        <a:bodyPr/>
        <a:lstStyle/>
        <a:p>
          <a:r>
            <a:rPr lang="zh-TW" altLang="en-US" sz="1600" b="1" dirty="0" smtClean="0">
              <a:latin typeface="微軟正黑體" pitchFamily="34" charset="-120"/>
              <a:ea typeface="微軟正黑體" pitchFamily="34" charset="-120"/>
            </a:rPr>
            <a:t>找概念</a:t>
          </a:r>
          <a:endParaRPr lang="zh-TW" altLang="en-US" sz="1600" b="1" dirty="0">
            <a:latin typeface="微軟正黑體" pitchFamily="34" charset="-120"/>
            <a:ea typeface="微軟正黑體" pitchFamily="34" charset="-120"/>
          </a:endParaRPr>
        </a:p>
      </dgm:t>
    </dgm:pt>
    <dgm:pt modelId="{DE2ADBE2-79A9-4F02-A47D-ECA8D987666F}" type="parTrans" cxnId="{C2876F39-D4EA-4F18-9D96-7F27BFF5031B}">
      <dgm:prSet/>
      <dgm:spPr/>
      <dgm:t>
        <a:bodyPr/>
        <a:lstStyle/>
        <a:p>
          <a:endParaRPr lang="zh-TW" altLang="en-US"/>
        </a:p>
      </dgm:t>
    </dgm:pt>
    <dgm:pt modelId="{D543BED4-B076-45F4-A998-3B4BECC4C1A5}" type="sibTrans" cxnId="{C2876F39-D4EA-4F18-9D96-7F27BFF5031B}">
      <dgm:prSet/>
      <dgm:spPr/>
      <dgm:t>
        <a:bodyPr/>
        <a:lstStyle/>
        <a:p>
          <a:endParaRPr lang="zh-TW" altLang="en-US"/>
        </a:p>
      </dgm:t>
    </dgm:pt>
    <dgm:pt modelId="{95DEF026-26A2-49AF-BCC2-93A5F5CA0691}">
      <dgm:prSet phldrT="[文字]" custT="1"/>
      <dgm:spPr/>
      <dgm:t>
        <a:bodyPr/>
        <a:lstStyle/>
        <a:p>
          <a:r>
            <a:rPr lang="zh-TW" altLang="en-US" sz="1600" b="1" dirty="0" smtClean="0">
              <a:latin typeface="微軟正黑體" pitchFamily="34" charset="-120"/>
              <a:ea typeface="微軟正黑體" pitchFamily="34" charset="-120"/>
            </a:rPr>
            <a:t>歸類及排序</a:t>
          </a:r>
          <a:endParaRPr lang="zh-TW" altLang="en-US" sz="1600" b="1" dirty="0">
            <a:latin typeface="微軟正黑體" pitchFamily="34" charset="-120"/>
            <a:ea typeface="微軟正黑體" pitchFamily="34" charset="-120"/>
          </a:endParaRPr>
        </a:p>
      </dgm:t>
    </dgm:pt>
    <dgm:pt modelId="{FF821F58-227E-4F39-8EA0-53AAAE093F73}" type="parTrans" cxnId="{EF060F58-D7E4-43AB-AAC1-491EC2712DBA}">
      <dgm:prSet/>
      <dgm:spPr/>
      <dgm:t>
        <a:bodyPr/>
        <a:lstStyle/>
        <a:p>
          <a:endParaRPr lang="zh-TW" altLang="en-US"/>
        </a:p>
      </dgm:t>
    </dgm:pt>
    <dgm:pt modelId="{53DE4760-BBB2-49BA-859B-D8794481B689}" type="sibTrans" cxnId="{EF060F58-D7E4-43AB-AAC1-491EC2712DBA}">
      <dgm:prSet/>
      <dgm:spPr/>
      <dgm:t>
        <a:bodyPr/>
        <a:lstStyle/>
        <a:p>
          <a:endParaRPr lang="zh-TW" altLang="en-US"/>
        </a:p>
      </dgm:t>
    </dgm:pt>
    <dgm:pt modelId="{24C6586F-231E-417C-ABCB-16DB534E8562}">
      <dgm:prSet phldrT="[文字]" custT="1"/>
      <dgm:spPr/>
      <dgm:t>
        <a:bodyPr/>
        <a:lstStyle/>
        <a:p>
          <a:r>
            <a:rPr lang="zh-TW" altLang="en-US" sz="1600" b="1" dirty="0" smtClean="0">
              <a:latin typeface="微軟正黑體" pitchFamily="34" charset="-120"/>
              <a:ea typeface="微軟正黑體" pitchFamily="34" charset="-120"/>
            </a:rPr>
            <a:t>加上 聯結語</a:t>
          </a:r>
          <a:endParaRPr lang="zh-TW" altLang="en-US" sz="1600" b="1" dirty="0">
            <a:latin typeface="微軟正黑體" pitchFamily="34" charset="-120"/>
            <a:ea typeface="微軟正黑體" pitchFamily="34" charset="-120"/>
          </a:endParaRPr>
        </a:p>
      </dgm:t>
    </dgm:pt>
    <dgm:pt modelId="{1FC0CF76-20CE-4CC3-A7BE-93D9064420EE}" type="parTrans" cxnId="{5F9A3D1C-FC0B-4486-924A-949049B109FD}">
      <dgm:prSet/>
      <dgm:spPr/>
      <dgm:t>
        <a:bodyPr/>
        <a:lstStyle/>
        <a:p>
          <a:endParaRPr lang="zh-TW" altLang="en-US"/>
        </a:p>
      </dgm:t>
    </dgm:pt>
    <dgm:pt modelId="{51DA7E35-6B57-46A0-9008-402EC9A01E14}" type="sibTrans" cxnId="{5F9A3D1C-FC0B-4486-924A-949049B109FD}">
      <dgm:prSet/>
      <dgm:spPr/>
      <dgm:t>
        <a:bodyPr/>
        <a:lstStyle/>
        <a:p>
          <a:endParaRPr lang="zh-TW" altLang="en-US"/>
        </a:p>
      </dgm:t>
    </dgm:pt>
    <dgm:pt modelId="{A9F00FB3-CA0C-4E82-A777-49F033AEC284}">
      <dgm:prSet phldrT="[文字]" custT="1"/>
      <dgm:spPr/>
      <dgm:t>
        <a:bodyPr/>
        <a:lstStyle/>
        <a:p>
          <a:r>
            <a:rPr lang="zh-TW" altLang="en-US" sz="1600" b="1" dirty="0" smtClean="0">
              <a:latin typeface="微軟正黑體" pitchFamily="34" charset="-120"/>
              <a:ea typeface="微軟正黑體" pitchFamily="34" charset="-120"/>
            </a:rPr>
            <a:t>交叉 聯結</a:t>
          </a:r>
          <a:endParaRPr lang="zh-TW" altLang="en-US" sz="1600" b="1" dirty="0">
            <a:latin typeface="微軟正黑體" pitchFamily="34" charset="-120"/>
            <a:ea typeface="微軟正黑體" pitchFamily="34" charset="-120"/>
          </a:endParaRPr>
        </a:p>
      </dgm:t>
    </dgm:pt>
    <dgm:pt modelId="{D3207E94-DBDE-495D-A18E-02FD0BB27DC8}" type="parTrans" cxnId="{DCE7E9E7-BE20-4A7C-9DE1-C06503E8BF95}">
      <dgm:prSet/>
      <dgm:spPr/>
      <dgm:t>
        <a:bodyPr/>
        <a:lstStyle/>
        <a:p>
          <a:endParaRPr lang="zh-TW" altLang="en-US"/>
        </a:p>
      </dgm:t>
    </dgm:pt>
    <dgm:pt modelId="{2C3064B1-5963-4A45-88D9-C37502A3891D}" type="sibTrans" cxnId="{DCE7E9E7-BE20-4A7C-9DE1-C06503E8BF95}">
      <dgm:prSet/>
      <dgm:spPr/>
      <dgm:t>
        <a:bodyPr/>
        <a:lstStyle/>
        <a:p>
          <a:endParaRPr lang="zh-TW" altLang="en-US"/>
        </a:p>
      </dgm:t>
    </dgm:pt>
    <dgm:pt modelId="{A9231704-B3AF-46A9-96A2-A50A09E76758}" type="pres">
      <dgm:prSet presAssocID="{0A71E115-6FD2-4E4C-8B13-6CA0BBDB9AA7}" presName="CompostProcess" presStyleCnt="0">
        <dgm:presLayoutVars>
          <dgm:dir/>
          <dgm:resizeHandles val="exact"/>
        </dgm:presLayoutVars>
      </dgm:prSet>
      <dgm:spPr/>
      <dgm:t>
        <a:bodyPr/>
        <a:lstStyle/>
        <a:p>
          <a:endParaRPr lang="zh-TW" altLang="en-US"/>
        </a:p>
      </dgm:t>
    </dgm:pt>
    <dgm:pt modelId="{C3284126-C9FF-4956-9977-EF7374A8AFD9}" type="pres">
      <dgm:prSet presAssocID="{0A71E115-6FD2-4E4C-8B13-6CA0BBDB9AA7}" presName="arrow" presStyleLbl="bgShp" presStyleIdx="0" presStyleCnt="1"/>
      <dgm:spPr/>
      <dgm:t>
        <a:bodyPr/>
        <a:lstStyle/>
        <a:p>
          <a:endParaRPr lang="zh-TW" altLang="en-US"/>
        </a:p>
      </dgm:t>
    </dgm:pt>
    <dgm:pt modelId="{F79FC0FC-09ED-472C-8230-12A165D21B79}" type="pres">
      <dgm:prSet presAssocID="{0A71E115-6FD2-4E4C-8B13-6CA0BBDB9AA7}" presName="linearProcess" presStyleCnt="0"/>
      <dgm:spPr/>
      <dgm:t>
        <a:bodyPr/>
        <a:lstStyle/>
        <a:p>
          <a:endParaRPr lang="zh-TW" altLang="en-US"/>
        </a:p>
      </dgm:t>
    </dgm:pt>
    <dgm:pt modelId="{8B5E307C-A8CA-48B1-8ACA-7035D63C53BA}" type="pres">
      <dgm:prSet presAssocID="{E7C5420F-B562-4415-9122-DDEEC27366F0}" presName="textNode" presStyleLbl="node1" presStyleIdx="0" presStyleCnt="4">
        <dgm:presLayoutVars>
          <dgm:bulletEnabled val="1"/>
        </dgm:presLayoutVars>
      </dgm:prSet>
      <dgm:spPr/>
      <dgm:t>
        <a:bodyPr/>
        <a:lstStyle/>
        <a:p>
          <a:endParaRPr lang="zh-TW" altLang="en-US"/>
        </a:p>
      </dgm:t>
    </dgm:pt>
    <dgm:pt modelId="{AD0AF079-7746-4ACF-88C2-669A426035A8}" type="pres">
      <dgm:prSet presAssocID="{D543BED4-B076-45F4-A998-3B4BECC4C1A5}" presName="sibTrans" presStyleCnt="0"/>
      <dgm:spPr/>
      <dgm:t>
        <a:bodyPr/>
        <a:lstStyle/>
        <a:p>
          <a:endParaRPr lang="zh-TW" altLang="en-US"/>
        </a:p>
      </dgm:t>
    </dgm:pt>
    <dgm:pt modelId="{04494D93-B26F-4F50-9636-29D50AFA4382}" type="pres">
      <dgm:prSet presAssocID="{95DEF026-26A2-49AF-BCC2-93A5F5CA0691}" presName="textNode" presStyleLbl="node1" presStyleIdx="1" presStyleCnt="4">
        <dgm:presLayoutVars>
          <dgm:bulletEnabled val="1"/>
        </dgm:presLayoutVars>
      </dgm:prSet>
      <dgm:spPr/>
      <dgm:t>
        <a:bodyPr/>
        <a:lstStyle/>
        <a:p>
          <a:endParaRPr lang="zh-TW" altLang="en-US"/>
        </a:p>
      </dgm:t>
    </dgm:pt>
    <dgm:pt modelId="{A8BBFAFC-8830-4548-87AF-1ECF61C82B02}" type="pres">
      <dgm:prSet presAssocID="{53DE4760-BBB2-49BA-859B-D8794481B689}" presName="sibTrans" presStyleCnt="0"/>
      <dgm:spPr/>
      <dgm:t>
        <a:bodyPr/>
        <a:lstStyle/>
        <a:p>
          <a:endParaRPr lang="zh-TW" altLang="en-US"/>
        </a:p>
      </dgm:t>
    </dgm:pt>
    <dgm:pt modelId="{C1387C2A-2548-41AE-8834-0C105B737263}" type="pres">
      <dgm:prSet presAssocID="{24C6586F-231E-417C-ABCB-16DB534E8562}" presName="textNode" presStyleLbl="node1" presStyleIdx="2" presStyleCnt="4">
        <dgm:presLayoutVars>
          <dgm:bulletEnabled val="1"/>
        </dgm:presLayoutVars>
      </dgm:prSet>
      <dgm:spPr/>
      <dgm:t>
        <a:bodyPr/>
        <a:lstStyle/>
        <a:p>
          <a:endParaRPr lang="zh-TW" altLang="en-US"/>
        </a:p>
      </dgm:t>
    </dgm:pt>
    <dgm:pt modelId="{863B9EB7-6D9C-43AC-8C92-AAAEC8B8CF3A}" type="pres">
      <dgm:prSet presAssocID="{51DA7E35-6B57-46A0-9008-402EC9A01E14}" presName="sibTrans" presStyleCnt="0"/>
      <dgm:spPr/>
      <dgm:t>
        <a:bodyPr/>
        <a:lstStyle/>
        <a:p>
          <a:endParaRPr lang="zh-TW" altLang="en-US"/>
        </a:p>
      </dgm:t>
    </dgm:pt>
    <dgm:pt modelId="{3B74CDC5-7A0F-47A4-99FA-00DC90399E55}" type="pres">
      <dgm:prSet presAssocID="{A9F00FB3-CA0C-4E82-A777-49F033AEC284}" presName="textNode" presStyleLbl="node1" presStyleIdx="3" presStyleCnt="4">
        <dgm:presLayoutVars>
          <dgm:bulletEnabled val="1"/>
        </dgm:presLayoutVars>
      </dgm:prSet>
      <dgm:spPr/>
      <dgm:t>
        <a:bodyPr/>
        <a:lstStyle/>
        <a:p>
          <a:endParaRPr lang="zh-TW" altLang="en-US"/>
        </a:p>
      </dgm:t>
    </dgm:pt>
  </dgm:ptLst>
  <dgm:cxnLst>
    <dgm:cxn modelId="{DCE7E9E7-BE20-4A7C-9DE1-C06503E8BF95}" srcId="{0A71E115-6FD2-4E4C-8B13-6CA0BBDB9AA7}" destId="{A9F00FB3-CA0C-4E82-A777-49F033AEC284}" srcOrd="3" destOrd="0" parTransId="{D3207E94-DBDE-495D-A18E-02FD0BB27DC8}" sibTransId="{2C3064B1-5963-4A45-88D9-C37502A3891D}"/>
    <dgm:cxn modelId="{AFB5789D-4474-4061-9363-F933FC3FBC24}" type="presOf" srcId="{A9F00FB3-CA0C-4E82-A777-49F033AEC284}" destId="{3B74CDC5-7A0F-47A4-99FA-00DC90399E55}" srcOrd="0" destOrd="0" presId="urn:microsoft.com/office/officeart/2005/8/layout/hProcess9"/>
    <dgm:cxn modelId="{EF060F58-D7E4-43AB-AAC1-491EC2712DBA}" srcId="{0A71E115-6FD2-4E4C-8B13-6CA0BBDB9AA7}" destId="{95DEF026-26A2-49AF-BCC2-93A5F5CA0691}" srcOrd="1" destOrd="0" parTransId="{FF821F58-227E-4F39-8EA0-53AAAE093F73}" sibTransId="{53DE4760-BBB2-49BA-859B-D8794481B689}"/>
    <dgm:cxn modelId="{E5B4C33B-ADB2-402B-9019-FE7EDFC90AD7}" type="presOf" srcId="{0A71E115-6FD2-4E4C-8B13-6CA0BBDB9AA7}" destId="{A9231704-B3AF-46A9-96A2-A50A09E76758}" srcOrd="0" destOrd="0" presId="urn:microsoft.com/office/officeart/2005/8/layout/hProcess9"/>
    <dgm:cxn modelId="{5F9A3D1C-FC0B-4486-924A-949049B109FD}" srcId="{0A71E115-6FD2-4E4C-8B13-6CA0BBDB9AA7}" destId="{24C6586F-231E-417C-ABCB-16DB534E8562}" srcOrd="2" destOrd="0" parTransId="{1FC0CF76-20CE-4CC3-A7BE-93D9064420EE}" sibTransId="{51DA7E35-6B57-46A0-9008-402EC9A01E14}"/>
    <dgm:cxn modelId="{BF7E0ED6-5B0D-4D31-B786-95546BC06FFD}" type="presOf" srcId="{24C6586F-231E-417C-ABCB-16DB534E8562}" destId="{C1387C2A-2548-41AE-8834-0C105B737263}" srcOrd="0" destOrd="0" presId="urn:microsoft.com/office/officeart/2005/8/layout/hProcess9"/>
    <dgm:cxn modelId="{C2876F39-D4EA-4F18-9D96-7F27BFF5031B}" srcId="{0A71E115-6FD2-4E4C-8B13-6CA0BBDB9AA7}" destId="{E7C5420F-B562-4415-9122-DDEEC27366F0}" srcOrd="0" destOrd="0" parTransId="{DE2ADBE2-79A9-4F02-A47D-ECA8D987666F}" sibTransId="{D543BED4-B076-45F4-A998-3B4BECC4C1A5}"/>
    <dgm:cxn modelId="{DBDF666B-88F1-4AAC-8A61-702CF3DA76F8}" type="presOf" srcId="{95DEF026-26A2-49AF-BCC2-93A5F5CA0691}" destId="{04494D93-B26F-4F50-9636-29D50AFA4382}" srcOrd="0" destOrd="0" presId="urn:microsoft.com/office/officeart/2005/8/layout/hProcess9"/>
    <dgm:cxn modelId="{1735D358-DF83-4D41-B643-42FFFCEF611E}" type="presOf" srcId="{E7C5420F-B562-4415-9122-DDEEC27366F0}" destId="{8B5E307C-A8CA-48B1-8ACA-7035D63C53BA}" srcOrd="0" destOrd="0" presId="urn:microsoft.com/office/officeart/2005/8/layout/hProcess9"/>
    <dgm:cxn modelId="{1EDC63A6-9F07-475C-9AC3-7B2BE83C8F93}" type="presParOf" srcId="{A9231704-B3AF-46A9-96A2-A50A09E76758}" destId="{C3284126-C9FF-4956-9977-EF7374A8AFD9}" srcOrd="0" destOrd="0" presId="urn:microsoft.com/office/officeart/2005/8/layout/hProcess9"/>
    <dgm:cxn modelId="{AF4705AB-F2E5-4FC0-89BE-71327205C216}" type="presParOf" srcId="{A9231704-B3AF-46A9-96A2-A50A09E76758}" destId="{F79FC0FC-09ED-472C-8230-12A165D21B79}" srcOrd="1" destOrd="0" presId="urn:microsoft.com/office/officeart/2005/8/layout/hProcess9"/>
    <dgm:cxn modelId="{794D42AB-579D-4D07-8B2C-D22E42A7FE23}" type="presParOf" srcId="{F79FC0FC-09ED-472C-8230-12A165D21B79}" destId="{8B5E307C-A8CA-48B1-8ACA-7035D63C53BA}" srcOrd="0" destOrd="0" presId="urn:microsoft.com/office/officeart/2005/8/layout/hProcess9"/>
    <dgm:cxn modelId="{0AE3CC6D-ECFC-480B-B65D-BDD7F61BA504}" type="presParOf" srcId="{F79FC0FC-09ED-472C-8230-12A165D21B79}" destId="{AD0AF079-7746-4ACF-88C2-669A426035A8}" srcOrd="1" destOrd="0" presId="urn:microsoft.com/office/officeart/2005/8/layout/hProcess9"/>
    <dgm:cxn modelId="{E4ABB78C-F48D-4E42-8F33-B3A3CC5C70F6}" type="presParOf" srcId="{F79FC0FC-09ED-472C-8230-12A165D21B79}" destId="{04494D93-B26F-4F50-9636-29D50AFA4382}" srcOrd="2" destOrd="0" presId="urn:microsoft.com/office/officeart/2005/8/layout/hProcess9"/>
    <dgm:cxn modelId="{E0667819-44CA-4984-A37F-E843D84E5946}" type="presParOf" srcId="{F79FC0FC-09ED-472C-8230-12A165D21B79}" destId="{A8BBFAFC-8830-4548-87AF-1ECF61C82B02}" srcOrd="3" destOrd="0" presId="urn:microsoft.com/office/officeart/2005/8/layout/hProcess9"/>
    <dgm:cxn modelId="{C8BC0B0A-BBF4-42F6-AA71-B3406E33274A}" type="presParOf" srcId="{F79FC0FC-09ED-472C-8230-12A165D21B79}" destId="{C1387C2A-2548-41AE-8834-0C105B737263}" srcOrd="4" destOrd="0" presId="urn:microsoft.com/office/officeart/2005/8/layout/hProcess9"/>
    <dgm:cxn modelId="{DDE9AFF2-3805-4DD2-8E58-B2B567506B07}" type="presParOf" srcId="{F79FC0FC-09ED-472C-8230-12A165D21B79}" destId="{863B9EB7-6D9C-43AC-8C92-AAAEC8B8CF3A}" srcOrd="5" destOrd="0" presId="urn:microsoft.com/office/officeart/2005/8/layout/hProcess9"/>
    <dgm:cxn modelId="{F5193F16-12D8-4087-99A3-9370C2223436}" type="presParOf" srcId="{F79FC0FC-09ED-472C-8230-12A165D21B79}" destId="{3B74CDC5-7A0F-47A4-99FA-00DC90399E55}"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8792-2848-41BA-8870-080A15CDBAF0}">
      <dsp:nvSpPr>
        <dsp:cNvPr id="0" name=""/>
        <dsp:cNvSpPr/>
      </dsp:nvSpPr>
      <dsp:spPr>
        <a:xfrm>
          <a:off x="539552" y="792087"/>
          <a:ext cx="1798132" cy="15707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教師</a:t>
          </a:r>
          <a:endParaRPr lang="en-US" altLang="zh-TW" sz="2600" b="1" kern="1200" dirty="0" smtClean="0">
            <a:latin typeface="微軟正黑體" pitchFamily="34" charset="-120"/>
            <a:ea typeface="微軟正黑體" pitchFamily="34" charset="-120"/>
          </a:endParaRPr>
        </a:p>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說明</a:t>
          </a:r>
          <a:endParaRPr lang="zh-TW" altLang="en-US" sz="2600" b="1" kern="1200" dirty="0">
            <a:latin typeface="微軟正黑體" pitchFamily="34" charset="-120"/>
            <a:ea typeface="微軟正黑體" pitchFamily="34" charset="-120"/>
          </a:endParaRPr>
        </a:p>
      </dsp:txBody>
      <dsp:txXfrm>
        <a:off x="585557" y="838092"/>
        <a:ext cx="1706122" cy="1478712"/>
      </dsp:txXfrm>
    </dsp:sp>
    <dsp:sp modelId="{161813BE-4A9D-4C11-8E6E-5301A2828009}">
      <dsp:nvSpPr>
        <dsp:cNvPr id="0" name=""/>
        <dsp:cNvSpPr/>
      </dsp:nvSpPr>
      <dsp:spPr>
        <a:xfrm rot="20485736" flipV="1">
          <a:off x="2565350" y="1027115"/>
          <a:ext cx="510986" cy="445936"/>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10800000">
        <a:off x="2568833" y="1137605"/>
        <a:ext cx="377205" cy="267562"/>
      </dsp:txXfrm>
    </dsp:sp>
    <dsp:sp modelId="{85A87372-EA93-4B19-8BB0-DF0DD6C00F96}">
      <dsp:nvSpPr>
        <dsp:cNvPr id="0" name=""/>
        <dsp:cNvSpPr/>
      </dsp:nvSpPr>
      <dsp:spPr>
        <a:xfrm>
          <a:off x="3275856" y="144023"/>
          <a:ext cx="1798132" cy="157072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教師</a:t>
          </a:r>
          <a:endParaRPr lang="en-US" altLang="zh-TW" sz="2600" b="1" kern="1200" dirty="0" smtClean="0">
            <a:latin typeface="微軟正黑體" pitchFamily="34" charset="-120"/>
            <a:ea typeface="微軟正黑體" pitchFamily="34" charset="-120"/>
          </a:endParaRPr>
        </a:p>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示範</a:t>
          </a:r>
          <a:endParaRPr lang="zh-TW" altLang="en-US" sz="2600" b="1" kern="1200" dirty="0">
            <a:latin typeface="微軟正黑體" pitchFamily="34" charset="-120"/>
            <a:ea typeface="微軟正黑體" pitchFamily="34" charset="-120"/>
          </a:endParaRPr>
        </a:p>
      </dsp:txBody>
      <dsp:txXfrm>
        <a:off x="3321861" y="190028"/>
        <a:ext cx="1706122" cy="1478712"/>
      </dsp:txXfrm>
    </dsp:sp>
    <dsp:sp modelId="{5838E006-7957-455D-81AC-64117DF0CBC4}">
      <dsp:nvSpPr>
        <dsp:cNvPr id="0" name=""/>
        <dsp:cNvSpPr/>
      </dsp:nvSpPr>
      <dsp:spPr>
        <a:xfrm rot="665526" flipV="1">
          <a:off x="5300067" y="1070152"/>
          <a:ext cx="514158" cy="445936"/>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10800000">
        <a:off x="5301317" y="1146470"/>
        <a:ext cx="380377" cy="267562"/>
      </dsp:txXfrm>
    </dsp:sp>
    <dsp:sp modelId="{07BC4627-258D-4392-8787-CC8E33DE783B}">
      <dsp:nvSpPr>
        <dsp:cNvPr id="0" name=""/>
        <dsp:cNvSpPr/>
      </dsp:nvSpPr>
      <dsp:spPr>
        <a:xfrm>
          <a:off x="6012159" y="864089"/>
          <a:ext cx="1798132" cy="157072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搭鷹架  </a:t>
          </a:r>
          <a:r>
            <a:rPr lang="en-US" altLang="zh-TW" sz="2600" b="1" kern="1200" dirty="0" smtClean="0">
              <a:latin typeface="微軟正黑體" pitchFamily="34" charset="-120"/>
              <a:ea typeface="微軟正黑體" pitchFamily="34" charset="-120"/>
            </a:rPr>
            <a:t>(</a:t>
          </a:r>
          <a:r>
            <a:rPr lang="zh-TW" altLang="en-US" sz="2600" b="1" kern="1200" dirty="0" smtClean="0">
              <a:latin typeface="微軟正黑體" pitchFamily="34" charset="-120"/>
              <a:ea typeface="微軟正黑體" pitchFamily="34" charset="-120"/>
            </a:rPr>
            <a:t>師生共做</a:t>
          </a:r>
          <a:r>
            <a:rPr lang="en-US" altLang="zh-TW" sz="2600" b="1" kern="1200" dirty="0" smtClean="0">
              <a:latin typeface="微軟正黑體" pitchFamily="34" charset="-120"/>
              <a:ea typeface="微軟正黑體" pitchFamily="34" charset="-120"/>
            </a:rPr>
            <a:t>)</a:t>
          </a:r>
          <a:endParaRPr lang="zh-TW" altLang="en-US" sz="2600" b="1" kern="1200" dirty="0">
            <a:latin typeface="微軟正黑體" pitchFamily="34" charset="-120"/>
            <a:ea typeface="微軟正黑體" pitchFamily="34" charset="-120"/>
          </a:endParaRPr>
        </a:p>
      </dsp:txBody>
      <dsp:txXfrm>
        <a:off x="6058164" y="910094"/>
        <a:ext cx="1706122" cy="1478712"/>
      </dsp:txXfrm>
    </dsp:sp>
    <dsp:sp modelId="{0751F926-F1D9-4197-9DFC-1AD16A81C211}">
      <dsp:nvSpPr>
        <dsp:cNvPr id="0" name=""/>
        <dsp:cNvSpPr/>
      </dsp:nvSpPr>
      <dsp:spPr>
        <a:xfrm rot="6624922" flipV="1">
          <a:off x="6698189" y="2621195"/>
          <a:ext cx="530513" cy="445936"/>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10800000">
        <a:off x="6788412" y="2647693"/>
        <a:ext cx="396732" cy="267562"/>
      </dsp:txXfrm>
    </dsp:sp>
    <dsp:sp modelId="{93ABEDCF-2EBD-4D6F-AE1C-CE95D8C24EB1}">
      <dsp:nvSpPr>
        <dsp:cNvPr id="0" name=""/>
        <dsp:cNvSpPr/>
      </dsp:nvSpPr>
      <dsp:spPr>
        <a:xfrm>
          <a:off x="5148064" y="3096337"/>
          <a:ext cx="1798132" cy="157072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漸撤鷹架</a:t>
          </a:r>
          <a:r>
            <a:rPr lang="en-US" altLang="zh-TW" sz="2600" b="1" kern="1200" dirty="0" smtClean="0">
              <a:latin typeface="微軟正黑體" pitchFamily="34" charset="-120"/>
              <a:ea typeface="微軟正黑體" pitchFamily="34" charset="-120"/>
            </a:rPr>
            <a:t>(</a:t>
          </a:r>
          <a:r>
            <a:rPr lang="zh-TW" altLang="en-US" sz="2600" b="1" kern="1200" dirty="0" smtClean="0">
              <a:latin typeface="微軟正黑體" pitchFamily="34" charset="-120"/>
              <a:ea typeface="微軟正黑體" pitchFamily="34" charset="-120"/>
            </a:rPr>
            <a:t>學生仿做</a:t>
          </a:r>
          <a:r>
            <a:rPr lang="en-US" altLang="zh-TW" sz="2600" b="1" kern="1200" dirty="0" smtClean="0">
              <a:latin typeface="微軟正黑體" pitchFamily="34" charset="-120"/>
              <a:ea typeface="微軟正黑體" pitchFamily="34" charset="-120"/>
            </a:rPr>
            <a:t>)</a:t>
          </a:r>
          <a:endParaRPr lang="zh-TW" altLang="en-US" sz="2600" b="1" kern="1200" dirty="0">
            <a:latin typeface="微軟正黑體" pitchFamily="34" charset="-120"/>
            <a:ea typeface="微軟正黑體" pitchFamily="34" charset="-120"/>
          </a:endParaRPr>
        </a:p>
      </dsp:txBody>
      <dsp:txXfrm>
        <a:off x="5194069" y="3142342"/>
        <a:ext cx="1706122" cy="1478712"/>
      </dsp:txXfrm>
    </dsp:sp>
    <dsp:sp modelId="{2FF24F7C-E04C-4D97-A4F5-FD63C17F509A}">
      <dsp:nvSpPr>
        <dsp:cNvPr id="0" name=""/>
        <dsp:cNvSpPr/>
      </dsp:nvSpPr>
      <dsp:spPr>
        <a:xfrm rot="10800000" flipV="1">
          <a:off x="4472456" y="3658737"/>
          <a:ext cx="459066" cy="445936"/>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rot="10800000">
        <a:off x="4606237" y="3747924"/>
        <a:ext cx="325285" cy="267562"/>
      </dsp:txXfrm>
    </dsp:sp>
    <dsp:sp modelId="{749D015C-38DB-479C-85B6-809C87B73D5F}">
      <dsp:nvSpPr>
        <dsp:cNvPr id="0" name=""/>
        <dsp:cNvSpPr/>
      </dsp:nvSpPr>
      <dsp:spPr>
        <a:xfrm>
          <a:off x="2483768" y="3096344"/>
          <a:ext cx="1798132" cy="1570738"/>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學生</a:t>
          </a:r>
          <a:endParaRPr lang="en-US" altLang="zh-TW" sz="2600" b="1" kern="1200" dirty="0" smtClean="0">
            <a:latin typeface="微軟正黑體" pitchFamily="34" charset="-120"/>
            <a:ea typeface="微軟正黑體" pitchFamily="34" charset="-120"/>
          </a:endParaRPr>
        </a:p>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獨立完成</a:t>
          </a:r>
          <a:endParaRPr lang="zh-TW" altLang="en-US" sz="2600" b="1" kern="1200" dirty="0">
            <a:latin typeface="微軟正黑體" pitchFamily="34" charset="-120"/>
            <a:ea typeface="微軟正黑體" pitchFamily="34" charset="-120"/>
          </a:endParaRPr>
        </a:p>
      </dsp:txBody>
      <dsp:txXfrm>
        <a:off x="2529773" y="3142349"/>
        <a:ext cx="1706122" cy="14787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3514" y="1357788"/>
          <a:ext cx="1928612" cy="181038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找概念</a:t>
          </a:r>
          <a:endParaRPr lang="zh-TW" altLang="en-US" sz="3400" b="1" kern="1200" dirty="0">
            <a:latin typeface="微軟正黑體" pitchFamily="34" charset="-120"/>
            <a:ea typeface="微軟正黑體" pitchFamily="34" charset="-120"/>
          </a:endParaRPr>
        </a:p>
      </dsp:txBody>
      <dsp:txXfrm>
        <a:off x="91890" y="1446164"/>
        <a:ext cx="1751860" cy="1633633"/>
      </dsp:txXfrm>
    </dsp:sp>
    <dsp:sp modelId="{04494D93-B26F-4F50-9636-29D50AFA4382}">
      <dsp:nvSpPr>
        <dsp:cNvPr id="0" name=""/>
        <dsp:cNvSpPr/>
      </dsp:nvSpPr>
      <dsp:spPr>
        <a:xfrm>
          <a:off x="2101500" y="1357788"/>
          <a:ext cx="1928612" cy="181038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歸類及排序</a:t>
          </a:r>
          <a:endParaRPr lang="zh-TW" altLang="en-US" sz="3400" b="1" kern="1200" dirty="0">
            <a:latin typeface="微軟正黑體" pitchFamily="34" charset="-120"/>
            <a:ea typeface="微軟正黑體" pitchFamily="34" charset="-120"/>
          </a:endParaRPr>
        </a:p>
      </dsp:txBody>
      <dsp:txXfrm>
        <a:off x="2189876" y="1446164"/>
        <a:ext cx="1751860" cy="1633633"/>
      </dsp:txXfrm>
    </dsp:sp>
    <dsp:sp modelId="{C1387C2A-2548-41AE-8834-0C105B737263}">
      <dsp:nvSpPr>
        <dsp:cNvPr id="0" name=""/>
        <dsp:cNvSpPr/>
      </dsp:nvSpPr>
      <dsp:spPr>
        <a:xfrm>
          <a:off x="4199486" y="1357788"/>
          <a:ext cx="1928612" cy="181038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加上  聯結語</a:t>
          </a:r>
          <a:endParaRPr lang="zh-TW" altLang="en-US" sz="3400" b="1" kern="1200" dirty="0">
            <a:latin typeface="微軟正黑體" pitchFamily="34" charset="-120"/>
            <a:ea typeface="微軟正黑體" pitchFamily="34" charset="-120"/>
          </a:endParaRPr>
        </a:p>
      </dsp:txBody>
      <dsp:txXfrm>
        <a:off x="4287862" y="1446164"/>
        <a:ext cx="1751860" cy="1633633"/>
      </dsp:txXfrm>
    </dsp:sp>
    <dsp:sp modelId="{3B74CDC5-7A0F-47A4-99FA-00DC90399E55}">
      <dsp:nvSpPr>
        <dsp:cNvPr id="0" name=""/>
        <dsp:cNvSpPr/>
      </dsp:nvSpPr>
      <dsp:spPr>
        <a:xfrm>
          <a:off x="6297473" y="1357788"/>
          <a:ext cx="1928612" cy="181038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交叉  聯結</a:t>
          </a:r>
          <a:endParaRPr lang="zh-TW" altLang="en-US" sz="3400" b="1" kern="1200" dirty="0">
            <a:latin typeface="微軟正黑體" pitchFamily="34" charset="-120"/>
            <a:ea typeface="微軟正黑體" pitchFamily="34" charset="-120"/>
          </a:endParaRPr>
        </a:p>
      </dsp:txBody>
      <dsp:txXfrm>
        <a:off x="6385849" y="1446164"/>
        <a:ext cx="1751860" cy="163363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36D50-9DB1-4D81-A3BC-0F50542FB3E3}">
      <dsp:nvSpPr>
        <dsp:cNvPr id="0" name=""/>
        <dsp:cNvSpPr/>
      </dsp:nvSpPr>
      <dsp:spPr>
        <a:xfrm>
          <a:off x="3094" y="1136478"/>
          <a:ext cx="1860500" cy="7442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部分</a:t>
          </a:r>
          <a:endParaRPr lang="zh-TW" altLang="en-US" sz="2600" b="1" kern="1200" dirty="0">
            <a:latin typeface="微軟正黑體" pitchFamily="34" charset="-120"/>
            <a:ea typeface="微軟正黑體" pitchFamily="34" charset="-120"/>
          </a:endParaRPr>
        </a:p>
      </dsp:txBody>
      <dsp:txXfrm>
        <a:off x="3094" y="1136478"/>
        <a:ext cx="1860500" cy="744200"/>
      </dsp:txXfrm>
    </dsp:sp>
    <dsp:sp modelId="{1EC46F5D-16B3-4434-BB42-8AA3BE0C720C}">
      <dsp:nvSpPr>
        <dsp:cNvPr id="0" name=""/>
        <dsp:cNvSpPr/>
      </dsp:nvSpPr>
      <dsp:spPr>
        <a:xfrm>
          <a:off x="3094" y="1880678"/>
          <a:ext cx="1860500" cy="150880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成分</a:t>
          </a:r>
          <a:endParaRPr lang="zh-TW" altLang="en-US" sz="2600" b="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要素</a:t>
          </a:r>
          <a:endParaRPr lang="zh-TW" altLang="en-US" sz="2600" b="0" kern="1200" dirty="0">
            <a:latin typeface="微軟正黑體" pitchFamily="34" charset="-120"/>
            <a:ea typeface="微軟正黑體" pitchFamily="34" charset="-120"/>
          </a:endParaRPr>
        </a:p>
      </dsp:txBody>
      <dsp:txXfrm>
        <a:off x="3094" y="1880678"/>
        <a:ext cx="1860500" cy="1508806"/>
      </dsp:txXfrm>
    </dsp:sp>
    <dsp:sp modelId="{C6C98E1B-0430-473C-868B-33367FB373AD}">
      <dsp:nvSpPr>
        <dsp:cNvPr id="0" name=""/>
        <dsp:cNvSpPr/>
      </dsp:nvSpPr>
      <dsp:spPr>
        <a:xfrm>
          <a:off x="2124064" y="1136478"/>
          <a:ext cx="1860500" cy="7442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特徵</a:t>
          </a:r>
          <a:endParaRPr lang="zh-TW" altLang="en-US" sz="2600" b="1" kern="1200" dirty="0">
            <a:latin typeface="微軟正黑體" pitchFamily="34" charset="-120"/>
            <a:ea typeface="微軟正黑體" pitchFamily="34" charset="-120"/>
          </a:endParaRPr>
        </a:p>
      </dsp:txBody>
      <dsp:txXfrm>
        <a:off x="2124064" y="1136478"/>
        <a:ext cx="1860500" cy="744200"/>
      </dsp:txXfrm>
    </dsp:sp>
    <dsp:sp modelId="{290D7C81-21E4-48B1-8D54-4D6CE6D961DF}">
      <dsp:nvSpPr>
        <dsp:cNvPr id="0" name=""/>
        <dsp:cNvSpPr/>
      </dsp:nvSpPr>
      <dsp:spPr>
        <a:xfrm>
          <a:off x="2124064" y="1880678"/>
          <a:ext cx="1860500" cy="150880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性質</a:t>
          </a:r>
          <a:endParaRPr lang="zh-TW" altLang="en-US" sz="2600" b="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特色</a:t>
          </a:r>
          <a:endParaRPr lang="zh-TW" altLang="en-US" sz="2600" b="0" kern="1200" dirty="0">
            <a:latin typeface="微軟正黑體" pitchFamily="34" charset="-120"/>
            <a:ea typeface="微軟正黑體" pitchFamily="34" charset="-120"/>
          </a:endParaRPr>
        </a:p>
      </dsp:txBody>
      <dsp:txXfrm>
        <a:off x="2124064" y="1880678"/>
        <a:ext cx="1860500" cy="1508806"/>
      </dsp:txXfrm>
    </dsp:sp>
    <dsp:sp modelId="{4BA24C9B-6BD4-4DD2-921B-1A39E8511090}">
      <dsp:nvSpPr>
        <dsp:cNvPr id="0" name=""/>
        <dsp:cNvSpPr/>
      </dsp:nvSpPr>
      <dsp:spPr>
        <a:xfrm>
          <a:off x="4245035" y="1136478"/>
          <a:ext cx="1860500" cy="7442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功能</a:t>
          </a:r>
          <a:endParaRPr lang="zh-TW" altLang="en-US" sz="2600" b="1" kern="1200" dirty="0">
            <a:latin typeface="微軟正黑體" pitchFamily="34" charset="-120"/>
            <a:ea typeface="微軟正黑體" pitchFamily="34" charset="-120"/>
          </a:endParaRPr>
        </a:p>
      </dsp:txBody>
      <dsp:txXfrm>
        <a:off x="4245035" y="1136478"/>
        <a:ext cx="1860500" cy="744200"/>
      </dsp:txXfrm>
    </dsp:sp>
    <dsp:sp modelId="{D0873679-6AF1-4457-91A6-E02F509582E0}">
      <dsp:nvSpPr>
        <dsp:cNvPr id="0" name=""/>
        <dsp:cNvSpPr/>
      </dsp:nvSpPr>
      <dsp:spPr>
        <a:xfrm>
          <a:off x="4245035" y="1880678"/>
          <a:ext cx="1860500" cy="1508806"/>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功用</a:t>
          </a:r>
          <a:endParaRPr lang="zh-TW" altLang="en-US" sz="2600" b="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用處</a:t>
          </a:r>
          <a:endParaRPr lang="zh-TW" altLang="en-US" sz="2600" b="0" kern="1200" dirty="0">
            <a:latin typeface="微軟正黑體" pitchFamily="34" charset="-120"/>
            <a:ea typeface="微軟正黑體" pitchFamily="34" charset="-120"/>
          </a:endParaRPr>
        </a:p>
      </dsp:txBody>
      <dsp:txXfrm>
        <a:off x="4245035" y="1880678"/>
        <a:ext cx="1860500" cy="1508806"/>
      </dsp:txXfrm>
    </dsp:sp>
    <dsp:sp modelId="{5B103E5C-2DB5-4C7C-BDDE-37F07E3414AA}">
      <dsp:nvSpPr>
        <dsp:cNvPr id="0" name=""/>
        <dsp:cNvSpPr/>
      </dsp:nvSpPr>
      <dsp:spPr>
        <a:xfrm>
          <a:off x="6366005" y="1136478"/>
          <a:ext cx="1860500" cy="744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導致</a:t>
          </a:r>
          <a:endParaRPr lang="zh-TW" altLang="en-US" sz="2600" b="1" kern="1200" dirty="0">
            <a:latin typeface="微軟正黑體" pitchFamily="34" charset="-120"/>
            <a:ea typeface="微軟正黑體" pitchFamily="34" charset="-120"/>
          </a:endParaRPr>
        </a:p>
      </dsp:txBody>
      <dsp:txXfrm>
        <a:off x="6366005" y="1136478"/>
        <a:ext cx="1860500" cy="744200"/>
      </dsp:txXfrm>
    </dsp:sp>
    <dsp:sp modelId="{595FC40A-9156-4EF2-BC96-E076AF127FF6}">
      <dsp:nvSpPr>
        <dsp:cNvPr id="0" name=""/>
        <dsp:cNvSpPr/>
      </dsp:nvSpPr>
      <dsp:spPr>
        <a:xfrm>
          <a:off x="6369099" y="1872213"/>
          <a:ext cx="1860500" cy="150880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造成</a:t>
          </a:r>
          <a:endParaRPr lang="zh-TW" altLang="en-US" sz="2600" b="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b="0" kern="1200" dirty="0" smtClean="0">
              <a:latin typeface="微軟正黑體" pitchFamily="34" charset="-120"/>
              <a:ea typeface="微軟正黑體" pitchFamily="34" charset="-120"/>
            </a:rPr>
            <a:t>引起</a:t>
          </a:r>
          <a:endParaRPr lang="zh-TW" altLang="en-US" sz="2600" b="0" kern="1200" dirty="0">
            <a:latin typeface="微軟正黑體" pitchFamily="34" charset="-120"/>
            <a:ea typeface="微軟正黑體" pitchFamily="34" charset="-120"/>
          </a:endParaRPr>
        </a:p>
      </dsp:txBody>
      <dsp:txXfrm>
        <a:off x="6369099" y="1872213"/>
        <a:ext cx="1860500" cy="1508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476B9-5CAB-4046-8A0C-732BBBFBFD91}">
      <dsp:nvSpPr>
        <dsp:cNvPr id="0" name=""/>
        <dsp:cNvSpPr/>
      </dsp:nvSpPr>
      <dsp:spPr>
        <a:xfrm>
          <a:off x="3094" y="1136478"/>
          <a:ext cx="1860500" cy="7442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解釋</a:t>
          </a:r>
          <a:endParaRPr lang="zh-TW" altLang="en-US" sz="2600" b="1" kern="1200" dirty="0">
            <a:latin typeface="微軟正黑體" pitchFamily="34" charset="-120"/>
            <a:ea typeface="微軟正黑體" pitchFamily="34" charset="-120"/>
          </a:endParaRPr>
        </a:p>
      </dsp:txBody>
      <dsp:txXfrm>
        <a:off x="3094" y="1136478"/>
        <a:ext cx="1860500" cy="744200"/>
      </dsp:txXfrm>
    </dsp:sp>
    <dsp:sp modelId="{A930C0FE-F6C0-4AFE-A3FE-E22702290B9F}">
      <dsp:nvSpPr>
        <dsp:cNvPr id="0" name=""/>
        <dsp:cNvSpPr/>
      </dsp:nvSpPr>
      <dsp:spPr>
        <a:xfrm>
          <a:off x="3094" y="1880678"/>
          <a:ext cx="1860500" cy="150880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定義是</a:t>
          </a:r>
          <a:endParaRPr lang="zh-TW" altLang="en-US" sz="260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意思是</a:t>
          </a:r>
          <a:endParaRPr lang="zh-TW" altLang="en-US" sz="2600" kern="1200" dirty="0">
            <a:latin typeface="微軟正黑體" pitchFamily="34" charset="-120"/>
            <a:ea typeface="微軟正黑體" pitchFamily="34" charset="-120"/>
          </a:endParaRPr>
        </a:p>
      </dsp:txBody>
      <dsp:txXfrm>
        <a:off x="3094" y="1880678"/>
        <a:ext cx="1860500" cy="1508806"/>
      </dsp:txXfrm>
    </dsp:sp>
    <dsp:sp modelId="{C1967BA1-0407-4B77-B230-781CFC00861F}">
      <dsp:nvSpPr>
        <dsp:cNvPr id="0" name=""/>
        <dsp:cNvSpPr/>
      </dsp:nvSpPr>
      <dsp:spPr>
        <a:xfrm>
          <a:off x="2124064" y="1136478"/>
          <a:ext cx="1860500" cy="744200"/>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接著</a:t>
          </a:r>
          <a:endParaRPr lang="zh-TW" altLang="en-US" sz="2600" b="1" kern="1200" dirty="0">
            <a:latin typeface="微軟正黑體" pitchFamily="34" charset="-120"/>
            <a:ea typeface="微軟正黑體" pitchFamily="34" charset="-120"/>
          </a:endParaRPr>
        </a:p>
      </dsp:txBody>
      <dsp:txXfrm>
        <a:off x="2124064" y="1136478"/>
        <a:ext cx="1860500" cy="744200"/>
      </dsp:txXfrm>
    </dsp:sp>
    <dsp:sp modelId="{A03D86EF-B8BA-4E10-8D60-BEEBB914855C}">
      <dsp:nvSpPr>
        <dsp:cNvPr id="0" name=""/>
        <dsp:cNvSpPr/>
      </dsp:nvSpPr>
      <dsp:spPr>
        <a:xfrm>
          <a:off x="2124064" y="1880678"/>
          <a:ext cx="1860500" cy="1508806"/>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程序</a:t>
          </a:r>
          <a:endParaRPr lang="zh-TW" altLang="en-US" sz="260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過程</a:t>
          </a:r>
          <a:endParaRPr lang="zh-TW" altLang="en-US" sz="2600" kern="1200" dirty="0">
            <a:latin typeface="微軟正黑體" pitchFamily="34" charset="-120"/>
            <a:ea typeface="微軟正黑體" pitchFamily="34" charset="-120"/>
          </a:endParaRPr>
        </a:p>
      </dsp:txBody>
      <dsp:txXfrm>
        <a:off x="2124064" y="1880678"/>
        <a:ext cx="1860500" cy="1508806"/>
      </dsp:txXfrm>
    </dsp:sp>
    <dsp:sp modelId="{00ED31BE-3843-4846-B449-9DFF3E516424}">
      <dsp:nvSpPr>
        <dsp:cNvPr id="0" name=""/>
        <dsp:cNvSpPr/>
      </dsp:nvSpPr>
      <dsp:spPr>
        <a:xfrm>
          <a:off x="4245035" y="1136478"/>
          <a:ext cx="1860500" cy="744200"/>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舉例</a:t>
          </a:r>
          <a:endParaRPr lang="zh-TW" altLang="en-US" sz="2600" b="1" kern="1200" dirty="0">
            <a:latin typeface="微軟正黑體" pitchFamily="34" charset="-120"/>
            <a:ea typeface="微軟正黑體" pitchFamily="34" charset="-120"/>
          </a:endParaRPr>
        </a:p>
      </dsp:txBody>
      <dsp:txXfrm>
        <a:off x="4245035" y="1136478"/>
        <a:ext cx="1860500" cy="744200"/>
      </dsp:txXfrm>
    </dsp:sp>
    <dsp:sp modelId="{F29C3BF5-1456-48F7-85A3-B3768FD92DBA}">
      <dsp:nvSpPr>
        <dsp:cNvPr id="0" name=""/>
        <dsp:cNvSpPr/>
      </dsp:nvSpPr>
      <dsp:spPr>
        <a:xfrm>
          <a:off x="4245035" y="1880678"/>
          <a:ext cx="1860500" cy="1508806"/>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例如</a:t>
          </a:r>
          <a:endParaRPr lang="zh-TW" altLang="en-US" sz="260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譬如</a:t>
          </a:r>
          <a:endParaRPr lang="zh-TW" altLang="en-US" sz="2600" kern="1200" dirty="0">
            <a:latin typeface="微軟正黑體" pitchFamily="34" charset="-120"/>
            <a:ea typeface="微軟正黑體" pitchFamily="34" charset="-120"/>
          </a:endParaRPr>
        </a:p>
      </dsp:txBody>
      <dsp:txXfrm>
        <a:off x="4245035" y="1880678"/>
        <a:ext cx="1860500" cy="1508806"/>
      </dsp:txXfrm>
    </dsp:sp>
    <dsp:sp modelId="{C92F0B18-5B2D-4481-9080-BE3BB04342B6}">
      <dsp:nvSpPr>
        <dsp:cNvPr id="0" name=""/>
        <dsp:cNvSpPr/>
      </dsp:nvSpPr>
      <dsp:spPr>
        <a:xfrm>
          <a:off x="6366005" y="1136478"/>
          <a:ext cx="1860500" cy="74420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類型</a:t>
          </a:r>
          <a:endParaRPr lang="zh-TW" altLang="en-US" sz="2600" b="1" kern="1200" dirty="0">
            <a:latin typeface="微軟正黑體" pitchFamily="34" charset="-120"/>
            <a:ea typeface="微軟正黑體" pitchFamily="34" charset="-120"/>
          </a:endParaRPr>
        </a:p>
      </dsp:txBody>
      <dsp:txXfrm>
        <a:off x="6366005" y="1136478"/>
        <a:ext cx="1860500" cy="744200"/>
      </dsp:txXfrm>
    </dsp:sp>
    <dsp:sp modelId="{01962863-A770-4B26-AD7E-4EE237B50933}">
      <dsp:nvSpPr>
        <dsp:cNvPr id="0" name=""/>
        <dsp:cNvSpPr/>
      </dsp:nvSpPr>
      <dsp:spPr>
        <a:xfrm>
          <a:off x="6369099" y="1944214"/>
          <a:ext cx="1860500" cy="1508806"/>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型式</a:t>
          </a:r>
          <a:endParaRPr lang="zh-TW" altLang="en-US" sz="2600" kern="1200" dirty="0">
            <a:latin typeface="微軟正黑體" pitchFamily="34" charset="-12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微軟正黑體" pitchFamily="34" charset="-120"/>
              <a:ea typeface="微軟正黑體" pitchFamily="34" charset="-120"/>
            </a:rPr>
            <a:t>種類</a:t>
          </a:r>
          <a:endParaRPr lang="zh-TW" altLang="en-US" sz="2600" kern="1200" dirty="0">
            <a:latin typeface="微軟正黑體" pitchFamily="34" charset="-120"/>
            <a:ea typeface="微軟正黑體" pitchFamily="34" charset="-120"/>
          </a:endParaRPr>
        </a:p>
      </dsp:txBody>
      <dsp:txXfrm>
        <a:off x="6369099" y="1944214"/>
        <a:ext cx="1860500" cy="1508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3514" y="1357788"/>
          <a:ext cx="1928612" cy="181038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找概念</a:t>
          </a:r>
          <a:endParaRPr lang="zh-TW" altLang="en-US" sz="3400" b="1" kern="1200" dirty="0">
            <a:latin typeface="微軟正黑體" pitchFamily="34" charset="-120"/>
            <a:ea typeface="微軟正黑體" pitchFamily="34" charset="-120"/>
          </a:endParaRPr>
        </a:p>
      </dsp:txBody>
      <dsp:txXfrm>
        <a:off x="91890" y="1446164"/>
        <a:ext cx="1751860" cy="1633633"/>
      </dsp:txXfrm>
    </dsp:sp>
    <dsp:sp modelId="{04494D93-B26F-4F50-9636-29D50AFA4382}">
      <dsp:nvSpPr>
        <dsp:cNvPr id="0" name=""/>
        <dsp:cNvSpPr/>
      </dsp:nvSpPr>
      <dsp:spPr>
        <a:xfrm>
          <a:off x="2101500" y="1357788"/>
          <a:ext cx="1928612" cy="181038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歸類及排序</a:t>
          </a:r>
          <a:endParaRPr lang="zh-TW" altLang="en-US" sz="3400" b="1" kern="1200" dirty="0">
            <a:latin typeface="微軟正黑體" pitchFamily="34" charset="-120"/>
            <a:ea typeface="微軟正黑體" pitchFamily="34" charset="-120"/>
          </a:endParaRPr>
        </a:p>
      </dsp:txBody>
      <dsp:txXfrm>
        <a:off x="2189876" y="1446164"/>
        <a:ext cx="1751860" cy="1633633"/>
      </dsp:txXfrm>
    </dsp:sp>
    <dsp:sp modelId="{C1387C2A-2548-41AE-8834-0C105B737263}">
      <dsp:nvSpPr>
        <dsp:cNvPr id="0" name=""/>
        <dsp:cNvSpPr/>
      </dsp:nvSpPr>
      <dsp:spPr>
        <a:xfrm>
          <a:off x="4199486" y="1357788"/>
          <a:ext cx="1928612" cy="181038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加上  聯結語</a:t>
          </a:r>
          <a:endParaRPr lang="zh-TW" altLang="en-US" sz="3400" b="1" kern="1200" dirty="0">
            <a:latin typeface="微軟正黑體" pitchFamily="34" charset="-120"/>
            <a:ea typeface="微軟正黑體" pitchFamily="34" charset="-120"/>
          </a:endParaRPr>
        </a:p>
      </dsp:txBody>
      <dsp:txXfrm>
        <a:off x="4287862" y="1446164"/>
        <a:ext cx="1751860" cy="1633633"/>
      </dsp:txXfrm>
    </dsp:sp>
    <dsp:sp modelId="{3B74CDC5-7A0F-47A4-99FA-00DC90399E55}">
      <dsp:nvSpPr>
        <dsp:cNvPr id="0" name=""/>
        <dsp:cNvSpPr/>
      </dsp:nvSpPr>
      <dsp:spPr>
        <a:xfrm>
          <a:off x="6297473" y="1357788"/>
          <a:ext cx="1928612" cy="181038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b="1" kern="1200" dirty="0" smtClean="0">
              <a:latin typeface="微軟正黑體" pitchFamily="34" charset="-120"/>
              <a:ea typeface="微軟正黑體" pitchFamily="34" charset="-120"/>
            </a:rPr>
            <a:t>交叉  聯結</a:t>
          </a:r>
          <a:endParaRPr lang="zh-TW" altLang="en-US" sz="3400" b="1" kern="1200" dirty="0">
            <a:latin typeface="微軟正黑體" pitchFamily="34" charset="-120"/>
            <a:ea typeface="微軟正黑體" pitchFamily="34" charset="-120"/>
          </a:endParaRPr>
        </a:p>
      </dsp:txBody>
      <dsp:txXfrm>
        <a:off x="6385849" y="1446164"/>
        <a:ext cx="1751860" cy="16336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8D13-9475-4886-BA11-F8356925F8FD}">
      <dsp:nvSpPr>
        <dsp:cNvPr id="0" name=""/>
        <dsp:cNvSpPr/>
      </dsp:nvSpPr>
      <dsp:spPr>
        <a:xfrm>
          <a:off x="320181"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部分</a:t>
          </a:r>
          <a:endParaRPr lang="zh-TW" altLang="en-US" sz="1800" b="1" kern="1200" dirty="0">
            <a:latin typeface="微軟正黑體" pitchFamily="34" charset="-120"/>
            <a:ea typeface="微軟正黑體" pitchFamily="34" charset="-120"/>
          </a:endParaRPr>
        </a:p>
      </dsp:txBody>
      <dsp:txXfrm>
        <a:off x="320181" y="1119"/>
        <a:ext cx="864771" cy="518862"/>
      </dsp:txXfrm>
    </dsp:sp>
    <dsp:sp modelId="{EB180F6C-C472-4821-8895-FCF01874DC6B}">
      <dsp:nvSpPr>
        <dsp:cNvPr id="0" name=""/>
        <dsp:cNvSpPr/>
      </dsp:nvSpPr>
      <dsp:spPr>
        <a:xfrm>
          <a:off x="1271430" y="111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特徵</a:t>
          </a:r>
          <a:endParaRPr lang="zh-TW" altLang="en-US" sz="1800" b="1" kern="1200" dirty="0">
            <a:latin typeface="微軟正黑體" pitchFamily="34" charset="-120"/>
            <a:ea typeface="微軟正黑體" pitchFamily="34" charset="-120"/>
          </a:endParaRPr>
        </a:p>
      </dsp:txBody>
      <dsp:txXfrm>
        <a:off x="1271430" y="1119"/>
        <a:ext cx="864771" cy="518862"/>
      </dsp:txXfrm>
    </dsp:sp>
    <dsp:sp modelId="{34E98114-A195-4A24-A8BF-085634478A33}">
      <dsp:nvSpPr>
        <dsp:cNvPr id="0" name=""/>
        <dsp:cNvSpPr/>
      </dsp:nvSpPr>
      <dsp:spPr>
        <a:xfrm>
          <a:off x="320181"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導致</a:t>
          </a:r>
          <a:endParaRPr lang="zh-TW" altLang="en-US" sz="1800" b="1" kern="1200" dirty="0">
            <a:latin typeface="微軟正黑體" pitchFamily="34" charset="-120"/>
            <a:ea typeface="微軟正黑體" pitchFamily="34" charset="-120"/>
          </a:endParaRPr>
        </a:p>
      </dsp:txBody>
      <dsp:txXfrm>
        <a:off x="320181" y="606459"/>
        <a:ext cx="864771" cy="518862"/>
      </dsp:txXfrm>
    </dsp:sp>
    <dsp:sp modelId="{A0D1295B-D6CB-4DD2-A6FC-597539BD76D3}">
      <dsp:nvSpPr>
        <dsp:cNvPr id="0" name=""/>
        <dsp:cNvSpPr/>
      </dsp:nvSpPr>
      <dsp:spPr>
        <a:xfrm>
          <a:off x="1271430" y="606459"/>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功能</a:t>
          </a:r>
          <a:endParaRPr lang="zh-TW" altLang="en-US" sz="1800" b="1" kern="1200" dirty="0">
            <a:latin typeface="微軟正黑體" pitchFamily="34" charset="-120"/>
            <a:ea typeface="微軟正黑體" pitchFamily="34" charset="-120"/>
          </a:endParaRPr>
        </a:p>
      </dsp:txBody>
      <dsp:txXfrm>
        <a:off x="1271430" y="606459"/>
        <a:ext cx="864771" cy="518862"/>
      </dsp:txXfrm>
    </dsp:sp>
    <dsp:sp modelId="{C586BB54-5B84-445F-A616-4383A069657C}">
      <dsp:nvSpPr>
        <dsp:cNvPr id="0" name=""/>
        <dsp:cNvSpPr/>
      </dsp:nvSpPr>
      <dsp:spPr>
        <a:xfrm>
          <a:off x="320181"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解釋</a:t>
          </a:r>
          <a:endParaRPr lang="zh-TW" altLang="en-US" sz="1800" b="1" kern="1200" dirty="0">
            <a:latin typeface="微軟正黑體" pitchFamily="34" charset="-120"/>
            <a:ea typeface="微軟正黑體" pitchFamily="34" charset="-120"/>
          </a:endParaRPr>
        </a:p>
      </dsp:txBody>
      <dsp:txXfrm>
        <a:off x="320181" y="1211800"/>
        <a:ext cx="864771" cy="518862"/>
      </dsp:txXfrm>
    </dsp:sp>
    <dsp:sp modelId="{8CEFD158-84C2-4EFB-8944-D8EAEAB0BB20}">
      <dsp:nvSpPr>
        <dsp:cNvPr id="0" name=""/>
        <dsp:cNvSpPr/>
      </dsp:nvSpPr>
      <dsp:spPr>
        <a:xfrm>
          <a:off x="1271430" y="121180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接著</a:t>
          </a:r>
          <a:endParaRPr lang="zh-TW" altLang="en-US" sz="1800" b="1" kern="1200" dirty="0">
            <a:latin typeface="微軟正黑體" pitchFamily="34" charset="-120"/>
            <a:ea typeface="微軟正黑體" pitchFamily="34" charset="-120"/>
          </a:endParaRPr>
        </a:p>
      </dsp:txBody>
      <dsp:txXfrm>
        <a:off x="1271430" y="1211800"/>
        <a:ext cx="864771" cy="518862"/>
      </dsp:txXfrm>
    </dsp:sp>
    <dsp:sp modelId="{6543457C-D2F8-4D25-9C3D-A965CAAB5C10}">
      <dsp:nvSpPr>
        <dsp:cNvPr id="0" name=""/>
        <dsp:cNvSpPr/>
      </dsp:nvSpPr>
      <dsp:spPr>
        <a:xfrm>
          <a:off x="320181"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舉例</a:t>
          </a:r>
          <a:endParaRPr lang="zh-TW" altLang="en-US" sz="1800" b="1" kern="1200" dirty="0">
            <a:latin typeface="微軟正黑體" pitchFamily="34" charset="-120"/>
            <a:ea typeface="微軟正黑體" pitchFamily="34" charset="-120"/>
          </a:endParaRPr>
        </a:p>
      </dsp:txBody>
      <dsp:txXfrm>
        <a:off x="320181" y="1817140"/>
        <a:ext cx="864771" cy="518862"/>
      </dsp:txXfrm>
    </dsp:sp>
    <dsp:sp modelId="{C11F99DE-4260-4EA1-8AA8-4ADC748ECC79}">
      <dsp:nvSpPr>
        <dsp:cNvPr id="0" name=""/>
        <dsp:cNvSpPr/>
      </dsp:nvSpPr>
      <dsp:spPr>
        <a:xfrm>
          <a:off x="1271430" y="1817140"/>
          <a:ext cx="864771" cy="518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類型</a:t>
          </a:r>
          <a:endParaRPr lang="zh-TW" altLang="en-US" sz="1800" b="1" kern="1200" dirty="0">
            <a:latin typeface="微軟正黑體" pitchFamily="34" charset="-120"/>
            <a:ea typeface="微軟正黑體" pitchFamily="34" charset="-120"/>
          </a:endParaRPr>
        </a:p>
      </dsp:txBody>
      <dsp:txXfrm>
        <a:off x="1271430" y="1817140"/>
        <a:ext cx="864771" cy="518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84126-C9FF-4956-9977-EF7374A8AFD9}">
      <dsp:nvSpPr>
        <dsp:cNvPr id="0" name=""/>
        <dsp:cNvSpPr/>
      </dsp:nvSpPr>
      <dsp:spPr>
        <a:xfrm>
          <a:off x="275430" y="0"/>
          <a:ext cx="3121546" cy="14709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E307C-A8CA-48B1-8ACA-7035D63C53BA}">
      <dsp:nvSpPr>
        <dsp:cNvPr id="0" name=""/>
        <dsp:cNvSpPr/>
      </dsp:nvSpPr>
      <dsp:spPr>
        <a:xfrm>
          <a:off x="1300"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找概念</a:t>
          </a:r>
          <a:endParaRPr lang="zh-TW" altLang="en-US" sz="1600" b="1" kern="1200" dirty="0">
            <a:latin typeface="微軟正黑體" pitchFamily="34" charset="-120"/>
            <a:ea typeface="微軟正黑體" pitchFamily="34" charset="-120"/>
          </a:endParaRPr>
        </a:p>
      </dsp:txBody>
      <dsp:txXfrm>
        <a:off x="30022" y="469998"/>
        <a:ext cx="769766" cy="530925"/>
      </dsp:txXfrm>
    </dsp:sp>
    <dsp:sp modelId="{04494D93-B26F-4F50-9636-29D50AFA4382}">
      <dsp:nvSpPr>
        <dsp:cNvPr id="0" name=""/>
        <dsp:cNvSpPr/>
      </dsp:nvSpPr>
      <dsp:spPr>
        <a:xfrm>
          <a:off x="948832"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歸類及排序</a:t>
          </a:r>
          <a:endParaRPr lang="zh-TW" altLang="en-US" sz="1600" b="1" kern="1200" dirty="0">
            <a:latin typeface="微軟正黑體" pitchFamily="34" charset="-120"/>
            <a:ea typeface="微軟正黑體" pitchFamily="34" charset="-120"/>
          </a:endParaRPr>
        </a:p>
      </dsp:txBody>
      <dsp:txXfrm>
        <a:off x="977554" y="469998"/>
        <a:ext cx="769766" cy="530925"/>
      </dsp:txXfrm>
    </dsp:sp>
    <dsp:sp modelId="{C1387C2A-2548-41AE-8834-0C105B737263}">
      <dsp:nvSpPr>
        <dsp:cNvPr id="0" name=""/>
        <dsp:cNvSpPr/>
      </dsp:nvSpPr>
      <dsp:spPr>
        <a:xfrm>
          <a:off x="1896364"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加上 聯結語</a:t>
          </a:r>
          <a:endParaRPr lang="zh-TW" altLang="en-US" sz="1600" b="1" kern="1200" dirty="0">
            <a:latin typeface="微軟正黑體" pitchFamily="34" charset="-120"/>
            <a:ea typeface="微軟正黑體" pitchFamily="34" charset="-120"/>
          </a:endParaRPr>
        </a:p>
      </dsp:txBody>
      <dsp:txXfrm>
        <a:off x="1925086" y="469998"/>
        <a:ext cx="769766" cy="530925"/>
      </dsp:txXfrm>
    </dsp:sp>
    <dsp:sp modelId="{3B74CDC5-7A0F-47A4-99FA-00DC90399E55}">
      <dsp:nvSpPr>
        <dsp:cNvPr id="0" name=""/>
        <dsp:cNvSpPr/>
      </dsp:nvSpPr>
      <dsp:spPr>
        <a:xfrm>
          <a:off x="2843897" y="441276"/>
          <a:ext cx="827210" cy="5883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itchFamily="34" charset="-120"/>
              <a:ea typeface="微軟正黑體" pitchFamily="34" charset="-120"/>
            </a:rPr>
            <a:t>交叉 聯結</a:t>
          </a:r>
          <a:endParaRPr lang="zh-TW" altLang="en-US" sz="1600" b="1" kern="1200" dirty="0">
            <a:latin typeface="微軟正黑體" pitchFamily="34" charset="-120"/>
            <a:ea typeface="微軟正黑體" pitchFamily="34" charset="-120"/>
          </a:endParaRPr>
        </a:p>
      </dsp:txBody>
      <dsp:txXfrm>
        <a:off x="2872619" y="469998"/>
        <a:ext cx="769766" cy="5309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3D75F-F8E9-4D97-97A3-057B55D80902}" type="datetimeFigureOut">
              <a:rPr lang="zh-TW" altLang="en-US" smtClean="0"/>
              <a:pPr/>
              <a:t>2016/9/1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03C45-533B-4082-93C9-15D8154CF642}" type="slidenum">
              <a:rPr lang="zh-TW" altLang="en-US" smtClean="0"/>
              <a:pPr/>
              <a:t>‹#›</a:t>
            </a:fld>
            <a:endParaRPr lang="zh-TW" altLang="en-US"/>
          </a:p>
        </p:txBody>
      </p:sp>
    </p:spTree>
    <p:extLst>
      <p:ext uri="{BB962C8B-B14F-4D97-AF65-F5344CB8AC3E}">
        <p14:creationId xmlns:p14="http://schemas.microsoft.com/office/powerpoint/2010/main" val="361203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Novak</a:t>
            </a:r>
            <a:r>
              <a:rPr lang="zh-TW" altLang="en-US" dirty="0" smtClean="0"/>
              <a:t>系統強調概念及階層，但聯結語較無系統</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4116877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itchFamily="34" charset="-120"/>
                <a:ea typeface="微軟正黑體" pitchFamily="34" charset="-120"/>
              </a:rPr>
              <a:t>如果聯結語不正確：</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 顯示</a:t>
            </a:r>
            <a:r>
              <a:rPr lang="zh-TW" altLang="en-US" dirty="0">
                <a:solidFill>
                  <a:srgbClr val="FF0000"/>
                </a:solidFill>
                <a:latin typeface="微軟正黑體" pitchFamily="34" charset="-120"/>
                <a:ea typeface="微軟正黑體" pitchFamily="34" charset="-120"/>
              </a:rPr>
              <a:t>對兩概念關係不清晰</a:t>
            </a:r>
            <a:r>
              <a:rPr lang="zh-TW" altLang="en-US" dirty="0">
                <a:latin typeface="微軟正黑體" pitchFamily="34" charset="-120"/>
                <a:ea typeface="微軟正黑體" pitchFamily="34" charset="-120"/>
              </a:rPr>
              <a:t>，或不瞭解意義</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2.</a:t>
            </a:r>
            <a:r>
              <a:rPr lang="zh-TW" altLang="en-US" dirty="0">
                <a:solidFill>
                  <a:srgbClr val="080808"/>
                </a:solidFill>
                <a:latin typeface="微軟正黑體" pitchFamily="34" charset="-120"/>
                <a:ea typeface="微軟正黑體" pitchFamily="34" charset="-120"/>
              </a:rPr>
              <a:t> 也可能是概念間關係理解的</a:t>
            </a:r>
            <a:r>
              <a:rPr lang="zh-TW" altLang="en-US" dirty="0">
                <a:solidFill>
                  <a:srgbClr val="FF0000"/>
                </a:solidFill>
                <a:latin typeface="微軟正黑體" pitchFamily="34" charset="-120"/>
                <a:ea typeface="微軟正黑體" pitchFamily="34" charset="-120"/>
              </a:rPr>
              <a:t>個別差異程</a:t>
            </a:r>
            <a:r>
              <a:rPr lang="zh-TW" altLang="en-US" dirty="0">
                <a:solidFill>
                  <a:srgbClr val="080808"/>
                </a:solidFill>
                <a:latin typeface="微軟正黑體" pitchFamily="34" charset="-120"/>
                <a:ea typeface="微軟正黑體" pitchFamily="34" charset="-120"/>
              </a:rPr>
              <a:t>度</a:t>
            </a:r>
            <a:endParaRPr lang="en-US" altLang="zh-TW" dirty="0">
              <a:solidFill>
                <a:srgbClr val="080808"/>
              </a:solidFill>
              <a:latin typeface="微軟正黑體" pitchFamily="34" charset="-120"/>
              <a:ea typeface="微軟正黑體" pitchFamily="34" charset="-120"/>
            </a:endParaRPr>
          </a:p>
          <a:p>
            <a:endParaRPr lang="en-US" altLang="zh-TW" dirty="0">
              <a:solidFill>
                <a:srgbClr val="080808"/>
              </a:solidFill>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確認的方式：</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重新讀讀看概念構圖</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對照課本內容</a:t>
            </a:r>
          </a:p>
          <a:p>
            <a:endParaRPr lang="zh-TW" altLang="en-US" dirty="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158708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部分</a:t>
            </a:r>
            <a:endParaRPr lang="en-US" altLang="zh-TW" dirty="0" smtClean="0"/>
          </a:p>
          <a:p>
            <a:r>
              <a:rPr lang="en-US" altLang="zh-TW" dirty="0" smtClean="0"/>
              <a:t>2.</a:t>
            </a:r>
            <a:r>
              <a:rPr lang="zh-TW" altLang="en-US" dirty="0" smtClean="0"/>
              <a:t>功能</a:t>
            </a:r>
            <a:endParaRPr lang="en-US" altLang="zh-TW" dirty="0" smtClean="0"/>
          </a:p>
          <a:p>
            <a:r>
              <a:rPr lang="en-US" altLang="zh-TW" dirty="0" smtClean="0"/>
              <a:t>3.</a:t>
            </a:r>
            <a:r>
              <a:rPr lang="zh-TW" altLang="en-US" dirty="0" smtClean="0"/>
              <a:t>解釋</a:t>
            </a:r>
            <a:endParaRPr lang="en-US" altLang="zh-TW" dirty="0" smtClean="0"/>
          </a:p>
          <a:p>
            <a:r>
              <a:rPr lang="en-US" altLang="zh-TW" dirty="0" smtClean="0"/>
              <a:t>4.</a:t>
            </a:r>
            <a:r>
              <a:rPr lang="zh-TW" altLang="en-US" dirty="0" smtClean="0"/>
              <a:t>舉例</a:t>
            </a:r>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23</a:t>
            </a:fld>
            <a:endParaRPr lang="zh-TW" altLang="en-US"/>
          </a:p>
        </p:txBody>
      </p:sp>
    </p:spTree>
    <p:extLst>
      <p:ext uri="{BB962C8B-B14F-4D97-AF65-F5344CB8AC3E}">
        <p14:creationId xmlns:p14="http://schemas.microsoft.com/office/powerpoint/2010/main" val="393814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5.</a:t>
            </a:r>
            <a:r>
              <a:rPr lang="zh-TW" altLang="en-US" dirty="0" smtClean="0"/>
              <a:t>特徵</a:t>
            </a:r>
            <a:endParaRPr lang="en-US" altLang="zh-TW" dirty="0" smtClean="0"/>
          </a:p>
          <a:p>
            <a:r>
              <a:rPr lang="en-US" altLang="zh-TW" dirty="0" smtClean="0"/>
              <a:t>6.</a:t>
            </a:r>
            <a:r>
              <a:rPr lang="zh-TW" altLang="en-US" dirty="0" smtClean="0"/>
              <a:t>接著</a:t>
            </a:r>
            <a:endParaRPr lang="en-US" altLang="zh-TW" dirty="0" smtClean="0"/>
          </a:p>
          <a:p>
            <a:r>
              <a:rPr lang="en-US" altLang="zh-TW" dirty="0" smtClean="0"/>
              <a:t>7.</a:t>
            </a:r>
            <a:r>
              <a:rPr lang="zh-TW" altLang="en-US" dirty="0" smtClean="0"/>
              <a:t>導致</a:t>
            </a:r>
            <a:endParaRPr lang="en-US" altLang="zh-TW" dirty="0" smtClean="0"/>
          </a:p>
          <a:p>
            <a:r>
              <a:rPr lang="en-US" altLang="zh-TW" dirty="0" smtClean="0"/>
              <a:t>8.</a:t>
            </a:r>
            <a:r>
              <a:rPr lang="zh-TW" altLang="en-US" dirty="0" smtClean="0"/>
              <a:t>類型</a:t>
            </a:r>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24</a:t>
            </a:fld>
            <a:endParaRPr lang="zh-TW" altLang="en-US"/>
          </a:p>
        </p:txBody>
      </p:sp>
    </p:spTree>
    <p:extLst>
      <p:ext uri="{BB962C8B-B14F-4D97-AF65-F5344CB8AC3E}">
        <p14:creationId xmlns:p14="http://schemas.microsoft.com/office/powerpoint/2010/main" val="134804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solidFill>
                  <a:srgbClr val="080808"/>
                </a:solidFill>
                <a:latin typeface="微軟正黑體" pitchFamily="34" charset="-120"/>
                <a:ea typeface="微軟正黑體" pitchFamily="34" charset="-120"/>
              </a:rPr>
              <a:t>表示學生的思考模式能夠突破僅在同一群集內思考概念間關係的藩籬。</a:t>
            </a:r>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25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158708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找概念可以善用文句結構</a:t>
            </a:r>
            <a:endParaRPr lang="en-US" altLang="zh-TW" dirty="0" smtClean="0"/>
          </a:p>
          <a:p>
            <a:r>
              <a:rPr lang="zh-TW" altLang="en-US" dirty="0" smtClean="0"/>
              <a:t>聯結語</a:t>
            </a:r>
            <a:r>
              <a:rPr lang="en-US" altLang="zh-TW" dirty="0" smtClean="0"/>
              <a:t>(</a:t>
            </a:r>
            <a:r>
              <a:rPr lang="zh-TW" altLang="en-US" dirty="0" smtClean="0"/>
              <a:t>結構名稱</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28</a:t>
            </a:fld>
            <a:endParaRPr lang="zh-TW" altLang="en-US"/>
          </a:p>
        </p:txBody>
      </p:sp>
    </p:spTree>
    <p:extLst>
      <p:ext uri="{BB962C8B-B14F-4D97-AF65-F5344CB8AC3E}">
        <p14:creationId xmlns:p14="http://schemas.microsoft.com/office/powerpoint/2010/main" val="294264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一種結構形式：部分</a:t>
            </a:r>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30</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一種結構形式：功能</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31</a:t>
            </a:fld>
            <a:endParaRPr lang="zh-TW" altLang="en-US"/>
          </a:p>
        </p:txBody>
      </p:sp>
    </p:spTree>
    <p:extLst>
      <p:ext uri="{BB962C8B-B14F-4D97-AF65-F5344CB8AC3E}">
        <p14:creationId xmlns:p14="http://schemas.microsoft.com/office/powerpoint/2010/main" val="266198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一種結構形式：特徵</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32</a:t>
            </a:fld>
            <a:endParaRPr lang="zh-TW" altLang="en-US"/>
          </a:p>
        </p:txBody>
      </p:sp>
    </p:spTree>
    <p:extLst>
      <p:ext uri="{BB962C8B-B14F-4D97-AF65-F5344CB8AC3E}">
        <p14:creationId xmlns:p14="http://schemas.microsoft.com/office/powerpoint/2010/main" val="309997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一種結構形式：解釋</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33</a:t>
            </a:fld>
            <a:endParaRPr lang="zh-TW" altLang="en-US"/>
          </a:p>
        </p:txBody>
      </p:sp>
    </p:spTree>
    <p:extLst>
      <p:ext uri="{BB962C8B-B14F-4D97-AF65-F5344CB8AC3E}">
        <p14:creationId xmlns:p14="http://schemas.microsoft.com/office/powerpoint/2010/main" val="318493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9</a:t>
            </a:fld>
            <a:endParaRPr lang="zh-TW" altLang="en-US"/>
          </a:p>
        </p:txBody>
      </p:sp>
    </p:spTree>
    <p:extLst>
      <p:ext uri="{BB962C8B-B14F-4D97-AF65-F5344CB8AC3E}">
        <p14:creationId xmlns:p14="http://schemas.microsoft.com/office/powerpoint/2010/main" val="1167617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10">
              <a:defRPr/>
            </a:pPr>
            <a:r>
              <a:rPr lang="zh-TW" altLang="en-US" dirty="0" smtClean="0"/>
              <a:t>一種 結構形式：舉例</a:t>
            </a:r>
            <a:endParaRPr lang="en-US" altLang="zh-TW" dirty="0" smtClean="0"/>
          </a:p>
          <a:p>
            <a:pPr defTabSz="914310">
              <a:defRPr/>
            </a:pPr>
            <a:r>
              <a:rPr lang="zh-TW" altLang="en-US" dirty="0" smtClean="0"/>
              <a:t>主要概念昆蟲的防衛方式</a:t>
            </a:r>
          </a:p>
          <a:p>
            <a:pPr defTabSz="914310">
              <a:defRPr/>
            </a:pPr>
            <a:r>
              <a:rPr lang="zh-TW" altLang="en-US" smtClean="0"/>
              <a:t>次要概念象鼻蟲會裝死不動來防衛</a:t>
            </a:r>
            <a:endParaRPr lang="zh-TW" altLang="en-US" dirty="0" smtClean="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solidFill>
                  <a:prstClr val="black"/>
                </a:solidFill>
              </a:rPr>
              <a:pPr/>
              <a:t>34</a:t>
            </a:fld>
            <a:endParaRPr lang="zh-TW" altLang="en-US">
              <a:solidFill>
                <a:prstClr val="black"/>
              </a:solidFill>
            </a:endParaRPr>
          </a:p>
        </p:txBody>
      </p:sp>
    </p:spTree>
    <p:extLst>
      <p:ext uri="{BB962C8B-B14F-4D97-AF65-F5344CB8AC3E}">
        <p14:creationId xmlns:p14="http://schemas.microsoft.com/office/powerpoint/2010/main" val="1955170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一種結構形式：導致</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35</a:t>
            </a:fld>
            <a:endParaRPr lang="zh-TW" altLang="en-US"/>
          </a:p>
        </p:txBody>
      </p:sp>
    </p:spTree>
    <p:extLst>
      <p:ext uri="{BB962C8B-B14F-4D97-AF65-F5344CB8AC3E}">
        <p14:creationId xmlns:p14="http://schemas.microsoft.com/office/powerpoint/2010/main" val="195517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一種結構形式：接著</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36</a:t>
            </a:fld>
            <a:endParaRPr lang="zh-TW" altLang="en-US"/>
          </a:p>
        </p:txBody>
      </p:sp>
    </p:spTree>
    <p:extLst>
      <p:ext uri="{BB962C8B-B14F-4D97-AF65-F5344CB8AC3E}">
        <p14:creationId xmlns:p14="http://schemas.microsoft.com/office/powerpoint/2010/main" val="1955170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一種結構形式：類型</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37</a:t>
            </a:fld>
            <a:endParaRPr lang="zh-TW" altLang="en-US"/>
          </a:p>
        </p:txBody>
      </p:sp>
    </p:spTree>
    <p:extLst>
      <p:ext uri="{BB962C8B-B14F-4D97-AF65-F5344CB8AC3E}">
        <p14:creationId xmlns:p14="http://schemas.microsoft.com/office/powerpoint/2010/main" val="195517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rgbClr val="0039AC"/>
                </a:solidFill>
                <a:ea typeface="標楷體" pitchFamily="65" charset="-120"/>
              </a:rPr>
              <a:t>二種結構形式：部分、特徵</a:t>
            </a:r>
            <a:endParaRPr lang="zh-TW" altLang="en-US" dirty="0" smtClean="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39</a:t>
            </a:fld>
            <a:endParaRPr lang="zh-TW" altLang="en-US"/>
          </a:p>
        </p:txBody>
      </p:sp>
    </p:spTree>
    <p:extLst>
      <p:ext uri="{BB962C8B-B14F-4D97-AF65-F5344CB8AC3E}">
        <p14:creationId xmlns:p14="http://schemas.microsoft.com/office/powerpoint/2010/main" val="195517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281">
              <a:defRPr/>
            </a:pPr>
            <a:r>
              <a:rPr lang="zh-TW" altLang="en-US" dirty="0" smtClean="0"/>
              <a:t>聯結語</a:t>
            </a:r>
            <a:r>
              <a:rPr lang="en-US" altLang="zh-TW" dirty="0" smtClean="0"/>
              <a:t>(</a:t>
            </a:r>
            <a:r>
              <a:rPr lang="zh-TW" altLang="en-US" dirty="0" smtClean="0"/>
              <a:t>結構形式</a:t>
            </a:r>
            <a:r>
              <a:rPr lang="en-US" altLang="zh-TW" dirty="0" smtClean="0"/>
              <a:t>)</a:t>
            </a:r>
            <a:r>
              <a:rPr lang="zh-TW" altLang="en-US" dirty="0" smtClean="0"/>
              <a:t>：類型、特徵</a:t>
            </a:r>
          </a:p>
          <a:p>
            <a:pPr defTabSz="914281">
              <a:defRPr/>
            </a:pPr>
            <a:r>
              <a:rPr lang="en-US" altLang="zh-TW" dirty="0" smtClean="0"/>
              <a:t>※</a:t>
            </a:r>
            <a:r>
              <a:rPr lang="zh-TW" altLang="en-US" dirty="0" smtClean="0"/>
              <a:t>有時候難以判斷時，可請學生說出理由，若合理亦可接受</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1955170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聯結語</a:t>
            </a:r>
            <a:r>
              <a:rPr lang="en-US" altLang="zh-TW" dirty="0" smtClean="0"/>
              <a:t>(</a:t>
            </a:r>
            <a:r>
              <a:rPr lang="zh-TW" altLang="en-US" dirty="0" smtClean="0"/>
              <a:t>結構形式</a:t>
            </a:r>
            <a:r>
              <a:rPr lang="en-US" altLang="zh-TW" dirty="0" smtClean="0"/>
              <a:t>)</a:t>
            </a:r>
            <a:r>
              <a:rPr lang="zh-TW" altLang="en-US" dirty="0" smtClean="0"/>
              <a:t>：部分、功能</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42</a:t>
            </a:fld>
            <a:endParaRPr lang="zh-TW" altLang="en-US"/>
          </a:p>
        </p:txBody>
      </p:sp>
    </p:spTree>
    <p:extLst>
      <p:ext uri="{BB962C8B-B14F-4D97-AF65-F5344CB8AC3E}">
        <p14:creationId xmlns:p14="http://schemas.microsoft.com/office/powerpoint/2010/main" val="1955170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聯結語</a:t>
            </a:r>
            <a:r>
              <a:rPr lang="en-US" altLang="zh-TW" dirty="0" smtClean="0"/>
              <a:t>(</a:t>
            </a:r>
            <a:r>
              <a:rPr lang="zh-TW" altLang="en-US" dirty="0" smtClean="0"/>
              <a:t>結構形式</a:t>
            </a:r>
            <a:r>
              <a:rPr lang="en-US" altLang="zh-TW" dirty="0" smtClean="0"/>
              <a:t>) </a:t>
            </a:r>
            <a:r>
              <a:rPr lang="zh-TW" altLang="en-US" dirty="0" smtClean="0"/>
              <a:t>：舉例、導致</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43</a:t>
            </a:fld>
            <a:endParaRPr lang="zh-TW" altLang="en-US"/>
          </a:p>
        </p:txBody>
      </p:sp>
    </p:spTree>
    <p:extLst>
      <p:ext uri="{BB962C8B-B14F-4D97-AF65-F5344CB8AC3E}">
        <p14:creationId xmlns:p14="http://schemas.microsoft.com/office/powerpoint/2010/main" val="195517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10">
              <a:defRPr/>
            </a:pPr>
            <a:r>
              <a:rPr lang="zh-TW" altLang="en-US" dirty="0" smtClean="0"/>
              <a:t>聯結語</a:t>
            </a:r>
            <a:r>
              <a:rPr lang="en-US" altLang="zh-TW" dirty="0" smtClean="0"/>
              <a:t>(</a:t>
            </a:r>
            <a:r>
              <a:rPr lang="zh-TW" altLang="en-US" dirty="0" smtClean="0"/>
              <a:t>結構形式</a:t>
            </a:r>
            <a:r>
              <a:rPr lang="en-US" altLang="zh-TW" dirty="0" smtClean="0"/>
              <a:t>)</a:t>
            </a:r>
            <a:r>
              <a:rPr lang="zh-TW" altLang="en-US" dirty="0" smtClean="0"/>
              <a:t>：舉例、特徵、功能</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solidFill>
                  <a:prstClr val="black"/>
                </a:solidFill>
              </a:rPr>
              <a:pPr/>
              <a:t>45</a:t>
            </a:fld>
            <a:endParaRPr lang="zh-TW" altLang="en-US">
              <a:solidFill>
                <a:prstClr val="black"/>
              </a:solidFill>
            </a:endParaRPr>
          </a:p>
        </p:txBody>
      </p:sp>
    </p:spTree>
    <p:extLst>
      <p:ext uri="{BB962C8B-B14F-4D97-AF65-F5344CB8AC3E}">
        <p14:creationId xmlns:p14="http://schemas.microsoft.com/office/powerpoint/2010/main" val="1955170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10">
              <a:defRPr/>
            </a:pPr>
            <a:r>
              <a:rPr lang="zh-TW" altLang="en-US" dirty="0" smtClean="0"/>
              <a:t>聯結語</a:t>
            </a:r>
            <a:r>
              <a:rPr lang="en-US" altLang="zh-TW" dirty="0" smtClean="0"/>
              <a:t>(</a:t>
            </a:r>
            <a:r>
              <a:rPr lang="zh-TW" altLang="en-US" dirty="0" smtClean="0"/>
              <a:t>結構形式</a:t>
            </a:r>
            <a:r>
              <a:rPr lang="en-US" altLang="zh-TW" dirty="0" smtClean="0"/>
              <a:t>)</a:t>
            </a:r>
            <a:r>
              <a:rPr lang="zh-TW" altLang="en-US" dirty="0" smtClean="0"/>
              <a:t>：部分、功能、特徵</a:t>
            </a:r>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solidFill>
                  <a:prstClr val="black"/>
                </a:solidFill>
              </a:rPr>
              <a:pPr/>
              <a:t>46</a:t>
            </a:fld>
            <a:endParaRPr lang="zh-TW" altLang="en-US">
              <a:solidFill>
                <a:prstClr val="black"/>
              </a:solidFill>
            </a:endParaRPr>
          </a:p>
        </p:txBody>
      </p:sp>
    </p:spTree>
    <p:extLst>
      <p:ext uri="{BB962C8B-B14F-4D97-AF65-F5344CB8AC3E}">
        <p14:creationId xmlns:p14="http://schemas.microsoft.com/office/powerpoint/2010/main" val="195517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10</a:t>
            </a:fld>
            <a:endParaRPr lang="zh-TW" altLang="en-US"/>
          </a:p>
        </p:txBody>
      </p:sp>
    </p:spTree>
    <p:extLst>
      <p:ext uri="{BB962C8B-B14F-4D97-AF65-F5344CB8AC3E}">
        <p14:creationId xmlns:p14="http://schemas.microsoft.com/office/powerpoint/2010/main" val="3524609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50</a:t>
            </a:fld>
            <a:endParaRPr lang="zh-TW" altLang="en-US"/>
          </a:p>
        </p:txBody>
      </p:sp>
    </p:spTree>
    <p:extLst>
      <p:ext uri="{BB962C8B-B14F-4D97-AF65-F5344CB8AC3E}">
        <p14:creationId xmlns:p14="http://schemas.microsoft.com/office/powerpoint/2010/main" val="868890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59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11</a:t>
            </a:fld>
            <a:endParaRPr lang="zh-TW" altLang="en-US"/>
          </a:p>
        </p:txBody>
      </p:sp>
    </p:spTree>
    <p:extLst>
      <p:ext uri="{BB962C8B-B14F-4D97-AF65-F5344CB8AC3E}">
        <p14:creationId xmlns:p14="http://schemas.microsoft.com/office/powerpoint/2010/main" val="294264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準備活動的順序是根據</a:t>
            </a:r>
            <a:r>
              <a:rPr lang="en-US" altLang="zh-TW" dirty="0" smtClean="0"/>
              <a:t>“</a:t>
            </a:r>
            <a:r>
              <a:rPr lang="zh-TW" altLang="en-US" dirty="0" smtClean="0"/>
              <a:t>策略教學步驟</a:t>
            </a:r>
            <a:r>
              <a:rPr lang="en-US" altLang="zh-TW" dirty="0" smtClean="0"/>
              <a:t>”</a:t>
            </a:r>
            <a:r>
              <a:rPr lang="zh-TW" altLang="en-US" dirty="0" smtClean="0"/>
              <a:t>編排</a:t>
            </a:r>
            <a:endParaRPr lang="en-US" altLang="zh-TW" dirty="0" smtClean="0"/>
          </a:p>
          <a:p>
            <a:endParaRPr lang="en-US" altLang="zh-TW" dirty="0" smtClean="0"/>
          </a:p>
          <a:p>
            <a:r>
              <a:rPr lang="zh-TW" altLang="en-US" dirty="0" smtClean="0"/>
              <a:t>教師可視學生起始能力斟酌決定使用何種準備活動</a:t>
            </a:r>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13</a:t>
            </a:fld>
            <a:endParaRPr lang="zh-TW" altLang="en-US"/>
          </a:p>
        </p:txBody>
      </p:sp>
    </p:spTree>
    <p:extLst>
      <p:ext uri="{BB962C8B-B14F-4D97-AF65-F5344CB8AC3E}">
        <p14:creationId xmlns:p14="http://schemas.microsoft.com/office/powerpoint/2010/main" val="161433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答案：</a:t>
            </a:r>
            <a:r>
              <a:rPr lang="en-US" altLang="zh-TW" dirty="0" smtClean="0"/>
              <a:t>3</a:t>
            </a:r>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15</a:t>
            </a:fld>
            <a:endParaRPr lang="zh-TW" altLang="en-US"/>
          </a:p>
        </p:txBody>
      </p:sp>
    </p:spTree>
    <p:extLst>
      <p:ext uri="{BB962C8B-B14F-4D97-AF65-F5344CB8AC3E}">
        <p14:creationId xmlns:p14="http://schemas.microsoft.com/office/powerpoint/2010/main" val="369861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答案：</a:t>
            </a:r>
            <a:r>
              <a:rPr lang="en-US" altLang="zh-TW" dirty="0" smtClean="0"/>
              <a:t>4</a:t>
            </a:r>
            <a:endParaRPr lang="zh-TW" altLang="en-US" dirty="0"/>
          </a:p>
        </p:txBody>
      </p:sp>
      <p:sp>
        <p:nvSpPr>
          <p:cNvPr id="4" name="投影片編號版面配置區 3"/>
          <p:cNvSpPr>
            <a:spLocks noGrp="1"/>
          </p:cNvSpPr>
          <p:nvPr>
            <p:ph type="sldNum" sz="quarter" idx="10"/>
          </p:nvPr>
        </p:nvSpPr>
        <p:spPr/>
        <p:txBody>
          <a:bodyPr/>
          <a:lstStyle/>
          <a:p>
            <a:fld id="{8BA03C45-533B-4082-93C9-15D8154CF642}" type="slidenum">
              <a:rPr lang="zh-TW" altLang="en-US" smtClean="0"/>
              <a:pPr/>
              <a:t>16</a:t>
            </a:fld>
            <a:endParaRPr lang="zh-TW" altLang="en-US"/>
          </a:p>
        </p:txBody>
      </p:sp>
    </p:spTree>
    <p:extLst>
      <p:ext uri="{BB962C8B-B14F-4D97-AF65-F5344CB8AC3E}">
        <p14:creationId xmlns:p14="http://schemas.microsoft.com/office/powerpoint/2010/main" val="253001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18</a:t>
            </a:fld>
            <a:endParaRPr lang="zh-TW" altLang="en-US"/>
          </a:p>
        </p:txBody>
      </p:sp>
    </p:spTree>
    <p:extLst>
      <p:ext uri="{BB962C8B-B14F-4D97-AF65-F5344CB8AC3E}">
        <p14:creationId xmlns:p14="http://schemas.microsoft.com/office/powerpoint/2010/main" val="76809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D70C2E6-29EC-4573-8E8E-DEFEAE9F5BF7}" type="slidenum">
              <a:rPr lang="zh-TW" altLang="en-US" smtClean="0"/>
              <a:pPr/>
              <a:t>21</a:t>
            </a:fld>
            <a:endParaRPr lang="zh-TW" altLang="en-US"/>
          </a:p>
        </p:txBody>
      </p:sp>
    </p:spTree>
    <p:extLst>
      <p:ext uri="{BB962C8B-B14F-4D97-AF65-F5344CB8AC3E}">
        <p14:creationId xmlns:p14="http://schemas.microsoft.com/office/powerpoint/2010/main" val="412608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CC62FB2-153C-4AA6-BADD-293B0F224DAA}" type="datetime1">
              <a:rPr lang="zh-TW" altLang="en-US" smtClean="0"/>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423926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6FCA45B-4322-43B8-A31A-9805C02903C5}" type="datetime1">
              <a:rPr lang="zh-TW" altLang="en-US" smtClean="0"/>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303373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179D3ED-22A9-4B0A-A77F-891C3F718858}" type="datetime1">
              <a:rPr lang="zh-TW" altLang="en-US" smtClean="0"/>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12233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302007" y="227967"/>
            <a:ext cx="8539986"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302007" y="1600520"/>
            <a:ext cx="4193306" cy="217359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7107" y="1600520"/>
            <a:ext cx="4194886" cy="217359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302007" y="3926094"/>
            <a:ext cx="4193306" cy="2173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7107" y="3926094"/>
            <a:ext cx="4194886" cy="2173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75E610DE-AB18-4529-9718-65474B356C31}" type="datetime1">
              <a:rPr lang="zh-TW" altLang="en-US" smtClean="0"/>
              <a:t>2016/9/1</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F02FF58-A5FB-45CC-A289-D2AFE873F338}" type="slidenum">
              <a:rPr lang="en-US" altLang="zh-TW"/>
              <a:pPr>
                <a:defRPr/>
              </a:pPr>
              <a:t>‹#›</a:t>
            </a:fld>
            <a:endParaRPr lang="en-US" altLang="zh-TW"/>
          </a:p>
        </p:txBody>
      </p:sp>
    </p:spTree>
    <p:extLst>
      <p:ext uri="{BB962C8B-B14F-4D97-AF65-F5344CB8AC3E}">
        <p14:creationId xmlns:p14="http://schemas.microsoft.com/office/powerpoint/2010/main" val="17059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ADF047-EC23-47BC-8D86-61F61AF2C891}" type="datetime1">
              <a:rPr lang="zh-TW" altLang="en-US" smtClean="0"/>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416349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906C393-5013-4D00-BE90-65230E3B2CF4}" type="datetime1">
              <a:rPr lang="zh-TW" altLang="en-US" smtClean="0"/>
              <a:t>2016/9/1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218519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C49A311-6135-4242-ADFC-3A87D9EF84B9}" type="datetime1">
              <a:rPr lang="zh-TW" altLang="en-US" smtClean="0"/>
              <a:t>2016/9/1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248462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A507893-9725-4E59-94D7-2225950702F7}" type="datetime1">
              <a:rPr lang="zh-TW" altLang="en-US" smtClean="0"/>
              <a:t>2016/9/1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182616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EE41E08-F5C1-40AB-B2FD-7179D5D6B1E2}" type="datetime1">
              <a:rPr lang="zh-TW" altLang="en-US" smtClean="0"/>
              <a:t>2016/9/1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32570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7B6ADA4-0B2B-44DC-95D6-D84C27719732}" type="datetime1">
              <a:rPr lang="zh-TW" altLang="en-US" smtClean="0"/>
              <a:t>2016/9/1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217069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73CCBF-59AE-48C8-B49C-AB4E0608CC1B}" type="datetime1">
              <a:rPr lang="zh-TW" altLang="en-US" smtClean="0"/>
              <a:t>2016/9/1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381678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EAA94C5-DD49-41F2-BDDA-0DB37CD92DAD}" type="datetime1">
              <a:rPr lang="zh-TW" altLang="en-US" smtClean="0"/>
              <a:t>2016/9/1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43034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7000" r="-1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700B-C1FC-4FB6-BA7B-B5198885E318}" type="datetime1">
              <a:rPr lang="zh-TW" altLang="en-US" smtClean="0"/>
              <a:t>2016/9/1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4AF00-1DF6-44D4-828F-EFBE29B5E59C}" type="slidenum">
              <a:rPr lang="zh-TW" altLang="en-US" smtClean="0"/>
              <a:pPr/>
              <a:t>‹#›</a:t>
            </a:fld>
            <a:endParaRPr lang="zh-TW" altLang="en-US"/>
          </a:p>
        </p:txBody>
      </p:sp>
    </p:spTree>
    <p:extLst>
      <p:ext uri="{BB962C8B-B14F-4D97-AF65-F5344CB8AC3E}">
        <p14:creationId xmlns:p14="http://schemas.microsoft.com/office/powerpoint/2010/main" val="344897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b="1"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zzcc.tp.edu.tw/elearning/%E6%95%B8%E4%BD%8D%E6%95%99%E6%9D%90%E7%A0%94%E7%99%BC/elearning/images/HB102003.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t>概念構圖</a:t>
            </a:r>
            <a:endParaRPr lang="zh-TW" altLang="en-US" dirty="0"/>
          </a:p>
        </p:txBody>
      </p:sp>
      <p:sp>
        <p:nvSpPr>
          <p:cNvPr id="3" name="副標題 2"/>
          <p:cNvSpPr>
            <a:spLocks noGrp="1"/>
          </p:cNvSpPr>
          <p:nvPr>
            <p:ph type="subTitle" idx="1"/>
          </p:nvPr>
        </p:nvSpPr>
        <p:spPr/>
        <p:txBody>
          <a:bodyPr/>
          <a:lstStyle/>
          <a:p>
            <a:r>
              <a:rPr lang="zh-TW" altLang="en-US" b="1" dirty="0">
                <a:solidFill>
                  <a:schemeClr val="tx2">
                    <a:lumMod val="50000"/>
                  </a:schemeClr>
                </a:solidFill>
                <a:latin typeface="微軟正黑體" panose="020B0604030504040204" pitchFamily="34" charset="-120"/>
                <a:ea typeface="微軟正黑體" panose="020B0604030504040204" pitchFamily="34" charset="-120"/>
              </a:rPr>
              <a:t>南台</a:t>
            </a:r>
            <a:r>
              <a:rPr lang="zh-TW" altLang="en-US" b="1" dirty="0" smtClean="0">
                <a:solidFill>
                  <a:schemeClr val="tx2">
                    <a:lumMod val="50000"/>
                  </a:schemeClr>
                </a:solidFill>
                <a:latin typeface="微軟正黑體" panose="020B0604030504040204" pitchFamily="34" charset="-120"/>
                <a:ea typeface="微軟正黑體" panose="020B0604030504040204" pitchFamily="34" charset="-120"/>
              </a:rPr>
              <a:t>科技大學師資培育中心  </a:t>
            </a:r>
            <a:endParaRPr lang="en-US" altLang="zh-TW" b="1" dirty="0" smtClean="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b="1" dirty="0" smtClean="0">
                <a:solidFill>
                  <a:schemeClr val="tx2">
                    <a:lumMod val="50000"/>
                  </a:schemeClr>
                </a:solidFill>
                <a:latin typeface="微軟正黑體" panose="020B0604030504040204" pitchFamily="34" charset="-120"/>
                <a:ea typeface="微軟正黑體" panose="020B0604030504040204" pitchFamily="34" charset="-120"/>
              </a:rPr>
              <a:t>吳裕聖</a:t>
            </a:r>
            <a:endParaRPr lang="en-US" altLang="zh-TW" b="1" smtClean="0">
              <a:solidFill>
                <a:schemeClr val="tx2">
                  <a:lumMod val="50000"/>
                </a:schemeClr>
              </a:solidFill>
              <a:latin typeface="微軟正黑體" panose="020B0604030504040204" pitchFamily="34" charset="-120"/>
              <a:ea typeface="微軟正黑體" panose="020B0604030504040204" pitchFamily="34" charset="-120"/>
            </a:endParaRPr>
          </a:p>
          <a:p>
            <a:r>
              <a:rPr lang="zh-TW" altLang="en-US" smtClean="0">
                <a:latin typeface="微軟正黑體" panose="020B0604030504040204" pitchFamily="34" charset="-120"/>
                <a:ea typeface="微軟正黑體" panose="020B0604030504040204" pitchFamily="34" charset="-120"/>
              </a:rPr>
              <a:t>中區</a:t>
            </a:r>
            <a:r>
              <a:rPr lang="zh-TW" altLang="en-US" dirty="0">
                <a:latin typeface="微軟正黑體" panose="020B0604030504040204" pitchFamily="34" charset="-120"/>
                <a:ea typeface="微軟正黑體" panose="020B0604030504040204" pitchFamily="34" charset="-120"/>
              </a:rPr>
              <a:t>課文本位閱讀理解教學團隊</a:t>
            </a:r>
          </a:p>
          <a:p>
            <a:endParaRPr lang="zh-TW" altLang="en-US"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1</a:t>
            </a:fld>
            <a:endParaRPr lang="zh-TW" altLang="en-US"/>
          </a:p>
        </p:txBody>
      </p:sp>
    </p:spTree>
    <p:extLst>
      <p:ext uri="{BB962C8B-B14F-4D97-AF65-F5344CB8AC3E}">
        <p14:creationId xmlns:p14="http://schemas.microsoft.com/office/powerpoint/2010/main" val="1408340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策略教學的學習責任轉移</a:t>
            </a:r>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鷹架漸拆歷程</a:t>
            </a:r>
            <a:endParaRPr lang="zh-TW" altLang="en-US" dirty="0">
              <a:latin typeface="微軟正黑體" pitchFamily="34" charset="-120"/>
              <a:ea typeface="微軟正黑體" pitchFamily="34" charset="-120"/>
            </a:endParaRPr>
          </a:p>
        </p:txBody>
      </p:sp>
      <p:sp>
        <p:nvSpPr>
          <p:cNvPr id="20" name="投影片編號版面配置區 19"/>
          <p:cNvSpPr>
            <a:spLocks noGrp="1"/>
          </p:cNvSpPr>
          <p:nvPr>
            <p:ph type="sldNum" sz="quarter" idx="12"/>
          </p:nvPr>
        </p:nvSpPr>
        <p:spPr/>
        <p:txBody>
          <a:bodyPr/>
          <a:lstStyle/>
          <a:p>
            <a:fld id="{B904AF00-1DF6-44D4-828F-EFBE29B5E59C}" type="slidenum">
              <a:rPr lang="zh-TW" altLang="en-US" smtClean="0"/>
              <a:pPr/>
              <a:t>10</a:t>
            </a:fld>
            <a:endParaRPr lang="zh-TW" altLang="en-US"/>
          </a:p>
        </p:txBody>
      </p:sp>
      <p:pic>
        <p:nvPicPr>
          <p:cNvPr id="21" name="圖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2" y="2492896"/>
            <a:ext cx="9130308" cy="3358275"/>
          </a:xfrm>
          <a:prstGeom prst="rect">
            <a:avLst/>
          </a:prstGeom>
        </p:spPr>
      </p:pic>
    </p:spTree>
    <p:extLst>
      <p:ext uri="{BB962C8B-B14F-4D97-AF65-F5344CB8AC3E}">
        <p14:creationId xmlns:p14="http://schemas.microsoft.com/office/powerpoint/2010/main" val="3526785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概念構圖策略步驟</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485505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fld id="{B904AF00-1DF6-44D4-828F-EFBE29B5E59C}" type="slidenum">
              <a:rPr lang="zh-TW" altLang="en-US" smtClean="0"/>
              <a:pPr/>
              <a:t>11</a:t>
            </a:fld>
            <a:endParaRPr lang="zh-TW" altLang="en-US"/>
          </a:p>
        </p:txBody>
      </p:sp>
    </p:spTree>
    <p:extLst>
      <p:ext uri="{BB962C8B-B14F-4D97-AF65-F5344CB8AC3E}">
        <p14:creationId xmlns:p14="http://schemas.microsoft.com/office/powerpoint/2010/main" val="131194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dirty="0"/>
              <a:t>準備活動</a:t>
            </a:r>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12</a:t>
            </a:fld>
            <a:endParaRPr lang="zh-TW" altLang="en-US"/>
          </a:p>
        </p:txBody>
      </p:sp>
    </p:spTree>
    <p:extLst>
      <p:ext uri="{BB962C8B-B14F-4D97-AF65-F5344CB8AC3E}">
        <p14:creationId xmlns:p14="http://schemas.microsoft.com/office/powerpoint/2010/main" val="126928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準備活動</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事先評估學生起始能力─學生經驗分析。</a:t>
            </a:r>
            <a:endParaRPr lang="en-US" altLang="zh-TW" dirty="0" smtClean="0">
              <a:latin typeface="微軟正黑體" pitchFamily="34" charset="-120"/>
              <a:ea typeface="微軟正黑體" pitchFamily="34" charset="-120"/>
            </a:endParaRPr>
          </a:p>
          <a:p>
            <a:endParaRPr lang="en-US" altLang="zh-TW" sz="1600"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在教學前，使學生充分熟悉概念構圖策略的基本概念。</a:t>
            </a: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13</a:t>
            </a:fld>
            <a:endParaRPr lang="zh-TW" altLang="en-US"/>
          </a:p>
        </p:txBody>
      </p:sp>
    </p:spTree>
    <p:extLst>
      <p:ext uri="{BB962C8B-B14F-4D97-AF65-F5344CB8AC3E}">
        <p14:creationId xmlns:p14="http://schemas.microsoft.com/office/powerpoint/2010/main" val="1707309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準備活動</a:t>
            </a:r>
            <a:r>
              <a:rPr lang="en-US" altLang="zh-TW" dirty="0" smtClean="0"/>
              <a:t>1—</a:t>
            </a:r>
            <a:r>
              <a:rPr lang="zh-TW" altLang="en-US" dirty="0" smtClean="0"/>
              <a:t>認識概念</a:t>
            </a:r>
            <a:endParaRPr lang="zh-TW" altLang="en-US" dirty="0"/>
          </a:p>
        </p:txBody>
      </p:sp>
      <p:sp>
        <p:nvSpPr>
          <p:cNvPr id="3" name="內容版面配置區 2"/>
          <p:cNvSpPr>
            <a:spLocks noGrp="1"/>
          </p:cNvSpPr>
          <p:nvPr>
            <p:ph idx="1"/>
          </p:nvPr>
        </p:nvSpPr>
        <p:spPr/>
        <p:txBody>
          <a:bodyPr>
            <a:normAutofit/>
          </a:bodyPr>
          <a:lstStyle/>
          <a:p>
            <a:r>
              <a:rPr lang="zh-TW" altLang="en-US" sz="3000" b="1" dirty="0" smtClean="0">
                <a:latin typeface="微軟正黑體" pitchFamily="34" charset="-120"/>
                <a:ea typeface="微軟正黑體" pitchFamily="34" charset="-120"/>
              </a:rPr>
              <a:t>何謂</a:t>
            </a:r>
            <a:r>
              <a:rPr lang="zh-TW" altLang="en-US" sz="30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概念</a:t>
            </a:r>
            <a:r>
              <a:rPr lang="zh-TW" altLang="en-US" sz="3000" b="1" dirty="0" smtClean="0">
                <a:latin typeface="微軟正黑體" pitchFamily="34" charset="-120"/>
                <a:ea typeface="微軟正黑體" pitchFamily="34" charset="-120"/>
              </a:rPr>
              <a:t>：物件或事件的通稱</a:t>
            </a:r>
            <a:endParaRPr lang="en-US" altLang="zh-TW" sz="3000" b="1" dirty="0" smtClean="0">
              <a:latin typeface="微軟正黑體" pitchFamily="34" charset="-120"/>
              <a:ea typeface="微軟正黑體" pitchFamily="34" charset="-120"/>
            </a:endParaRPr>
          </a:p>
          <a:p>
            <a:pPr lvl="1"/>
            <a:r>
              <a:rPr lang="zh-TW" altLang="en-US" sz="2600" dirty="0" smtClean="0">
                <a:latin typeface="微軟正黑體" pitchFamily="34" charset="-120"/>
                <a:ea typeface="微軟正黑體" pitchFamily="34" charset="-120"/>
              </a:rPr>
              <a:t>物件：</a:t>
            </a:r>
            <a:r>
              <a:rPr lang="zh-TW" altLang="en-US" sz="2600" dirty="0">
                <a:latin typeface="微軟正黑體" pitchFamily="34" charset="-120"/>
                <a:ea typeface="微軟正黑體" pitchFamily="34" charset="-120"/>
              </a:rPr>
              <a:t>如火車、獅子、球、樹、書</a:t>
            </a:r>
            <a:r>
              <a:rPr lang="zh-TW" altLang="en-US" sz="2600" dirty="0" smtClean="0">
                <a:latin typeface="微軟正黑體" pitchFamily="34" charset="-120"/>
                <a:ea typeface="微軟正黑體" pitchFamily="34" charset="-120"/>
              </a:rPr>
              <a:t>等。</a:t>
            </a:r>
            <a:endParaRPr lang="en-US" altLang="zh-TW" sz="2600" dirty="0" smtClean="0">
              <a:latin typeface="微軟正黑體" pitchFamily="34" charset="-120"/>
              <a:ea typeface="微軟正黑體" pitchFamily="34" charset="-120"/>
            </a:endParaRPr>
          </a:p>
          <a:p>
            <a:pPr lvl="1"/>
            <a:r>
              <a:rPr lang="zh-TW" altLang="en-US" sz="2600" dirty="0" smtClean="0">
                <a:latin typeface="微軟正黑體" pitchFamily="34" charset="-120"/>
                <a:ea typeface="微軟正黑體" pitchFamily="34" charset="-120"/>
              </a:rPr>
              <a:t>事件：如下雨</a:t>
            </a:r>
            <a:r>
              <a:rPr lang="zh-TW" altLang="en-US" sz="2600" dirty="0">
                <a:latin typeface="微軟正黑體" pitchFamily="34" charset="-120"/>
                <a:ea typeface="微軟正黑體" pitchFamily="34" charset="-120"/>
              </a:rPr>
              <a:t>、打雷、騎車</a:t>
            </a:r>
            <a:r>
              <a:rPr lang="zh-TW" altLang="en-US" sz="2600" dirty="0" smtClean="0">
                <a:latin typeface="微軟正黑體" pitchFamily="34" charset="-120"/>
                <a:ea typeface="微軟正黑體" pitchFamily="34" charset="-120"/>
              </a:rPr>
              <a:t>、打</a:t>
            </a:r>
            <a:r>
              <a:rPr lang="zh-TW" altLang="en-US" sz="2600" dirty="0">
                <a:latin typeface="微軟正黑體" pitchFamily="34" charset="-120"/>
                <a:ea typeface="微軟正黑體" pitchFamily="34" charset="-120"/>
              </a:rPr>
              <a:t>籃球、洗衣服等。</a:t>
            </a:r>
          </a:p>
          <a:p>
            <a:pPr lvl="1"/>
            <a:r>
              <a:rPr lang="zh-TW" altLang="en-US" sz="2600" dirty="0">
                <a:latin typeface="微軟正黑體" pitchFamily="34" charset="-120"/>
                <a:ea typeface="微軟正黑體" pitchFamily="34" charset="-120"/>
              </a:rPr>
              <a:t>這些字詞，是當我們閉眼在腦海裡會浮現一幅</a:t>
            </a:r>
            <a:r>
              <a:rPr lang="zh-TW" altLang="en-US" sz="2600" dirty="0" smtClean="0">
                <a:latin typeface="微軟正黑體" pitchFamily="34" charset="-120"/>
                <a:ea typeface="微軟正黑體" pitchFamily="34" charset="-120"/>
              </a:rPr>
              <a:t>圖案。</a:t>
            </a:r>
            <a:endParaRPr lang="en-US" altLang="zh-TW" sz="2600"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en-US" dirty="0">
              <a:latin typeface="標楷體" pitchFamily="65" charset="-120"/>
              <a:ea typeface="標楷體" pitchFamily="65" charset="-120"/>
            </a:endParaRPr>
          </a:p>
          <a:p>
            <a:pPr lvl="1"/>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14</a:t>
            </a:fld>
            <a:endParaRPr lang="zh-TW" altLang="en-US"/>
          </a:p>
        </p:txBody>
      </p:sp>
    </p:spTree>
    <p:extLst>
      <p:ext uri="{BB962C8B-B14F-4D97-AF65-F5344CB8AC3E}">
        <p14:creationId xmlns:p14="http://schemas.microsoft.com/office/powerpoint/2010/main" val="68721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準備活動</a:t>
            </a:r>
            <a:r>
              <a:rPr lang="en-US" altLang="zh-TW" dirty="0"/>
              <a:t>1—</a:t>
            </a:r>
            <a:r>
              <a:rPr lang="zh-TW" altLang="en-US" dirty="0"/>
              <a:t>認識</a:t>
            </a:r>
            <a:r>
              <a:rPr lang="zh-TW" altLang="en-US" dirty="0" smtClean="0"/>
              <a:t>概念</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a:latin typeface="微軟正黑體" pitchFamily="34" charset="-120"/>
                <a:ea typeface="微軟正黑體" pitchFamily="34" charset="-120"/>
              </a:rPr>
              <a:t>請你閱讀方框中的句子，然後找出這句話中重要的「概念」</a:t>
            </a:r>
          </a:p>
          <a:p>
            <a:endParaRPr lang="en-US" altLang="zh-TW"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p>
            <a:pPr>
              <a:buNone/>
            </a:pPr>
            <a:r>
              <a:rPr lang="en-US" altLang="zh-TW" sz="2800" dirty="0">
                <a:latin typeface="微軟正黑體" pitchFamily="34" charset="-120"/>
                <a:ea typeface="微軟正黑體" pitchFamily="34" charset="-120"/>
              </a:rPr>
              <a:t>1</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在</a:t>
            </a:r>
            <a:r>
              <a:rPr lang="zh-TW" altLang="en-US" sz="2800" dirty="0">
                <a:latin typeface="微軟正黑體" pitchFamily="34" charset="-120"/>
                <a:ea typeface="微軟正黑體" pitchFamily="34" charset="-120"/>
              </a:rPr>
              <a:t>上面這句話中，重要的「概念」</a:t>
            </a:r>
            <a:r>
              <a:rPr lang="zh-TW" altLang="en-US" sz="2800" dirty="0" smtClean="0">
                <a:latin typeface="微軟正黑體" pitchFamily="34" charset="-120"/>
                <a:ea typeface="微軟正黑體" pitchFamily="34" charset="-120"/>
              </a:rPr>
              <a:t>是？</a:t>
            </a:r>
            <a:endParaRPr lang="zh-TW" altLang="en-US" sz="2800" dirty="0">
              <a:latin typeface="微軟正黑體" pitchFamily="34" charset="-120"/>
              <a:ea typeface="微軟正黑體" pitchFamily="34" charset="-120"/>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人類、血管、可、分為</a:t>
            </a:r>
            <a:endParaRPr lang="zh-TW" altLang="en-US" sz="2800" dirty="0">
              <a:latin typeface="微軟正黑體" pitchFamily="34" charset="-120"/>
              <a:ea typeface="微軟正黑體" pitchFamily="34" charset="-120"/>
              <a:sym typeface="Wingdings" pitchFamily="2" charset="2"/>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人類</a:t>
            </a:r>
            <a:r>
              <a:rPr lang="zh-TW" altLang="en-US" sz="2800" dirty="0">
                <a:latin typeface="微軟正黑體" pitchFamily="34" charset="-120"/>
                <a:ea typeface="微軟正黑體" pitchFamily="34" charset="-120"/>
              </a:rPr>
              <a:t>、可</a:t>
            </a:r>
            <a:r>
              <a:rPr lang="zh-TW" altLang="en-US" sz="2800" dirty="0" smtClean="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分為</a:t>
            </a:r>
            <a:r>
              <a:rPr lang="zh-TW" altLang="en-US" sz="2800" dirty="0" smtClean="0">
                <a:latin typeface="微軟正黑體" pitchFamily="34" charset="-120"/>
                <a:ea typeface="微軟正黑體" pitchFamily="34" charset="-120"/>
              </a:rPr>
              <a:t>、三種</a:t>
            </a:r>
            <a:endParaRPr lang="en-US" altLang="zh-TW" sz="2800" dirty="0" smtClean="0">
              <a:latin typeface="微軟正黑體" pitchFamily="34" charset="-120"/>
              <a:ea typeface="微軟正黑體" pitchFamily="34" charset="-120"/>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血管、動脈</a:t>
            </a:r>
            <a:r>
              <a:rPr lang="zh-TW" altLang="en-US" sz="2800" dirty="0">
                <a:latin typeface="微軟正黑體" pitchFamily="34" charset="-120"/>
                <a:ea typeface="微軟正黑體" pitchFamily="34" charset="-120"/>
              </a:rPr>
              <a:t>、靜脈、微血管</a:t>
            </a:r>
            <a:endParaRPr lang="zh-TW" altLang="en-US" sz="2800" dirty="0">
              <a:latin typeface="微軟正黑體" pitchFamily="34" charset="-120"/>
              <a:ea typeface="微軟正黑體" pitchFamily="34" charset="-120"/>
              <a:sym typeface="Wingdings" pitchFamily="2" charset="2"/>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人類、的、</a:t>
            </a:r>
            <a:r>
              <a:rPr lang="zh-TW" altLang="en-US" sz="2800" dirty="0">
                <a:latin typeface="微軟正黑體" pitchFamily="34" charset="-120"/>
                <a:ea typeface="微軟正黑體" pitchFamily="34" charset="-120"/>
              </a:rPr>
              <a:t>三種、可</a:t>
            </a:r>
          </a:p>
          <a:p>
            <a:endParaRPr lang="zh-TW" altLang="en-US" dirty="0"/>
          </a:p>
        </p:txBody>
      </p:sp>
      <p:sp>
        <p:nvSpPr>
          <p:cNvPr id="4" name="Rectangle 4"/>
          <p:cNvSpPr>
            <a:spLocks noChangeArrowheads="1"/>
          </p:cNvSpPr>
          <p:nvPr/>
        </p:nvSpPr>
        <p:spPr bwMode="auto">
          <a:xfrm>
            <a:off x="468016" y="2780928"/>
            <a:ext cx="8385175" cy="649287"/>
          </a:xfrm>
          <a:prstGeom prst="rect">
            <a:avLst/>
          </a:prstGeom>
          <a:solidFill>
            <a:srgbClr val="FFFF66"/>
          </a:solidFill>
          <a:ln w="19050" algn="ctr">
            <a:solidFill>
              <a:schemeClr val="tx1"/>
            </a:solidFill>
            <a:miter lim="800000"/>
            <a:headEnd/>
            <a:tailEnd/>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80808"/>
                </a:solidFill>
                <a:latin typeface="微軟正黑體" pitchFamily="34" charset="-120"/>
                <a:ea typeface="微軟正黑體" pitchFamily="34" charset="-120"/>
              </a:rPr>
              <a:t>人類的血管可分為三種，動脈、靜脈和</a:t>
            </a:r>
            <a:r>
              <a:rPr lang="zh-TW" altLang="en-US" sz="2800" b="1" dirty="0" smtClean="0">
                <a:solidFill>
                  <a:srgbClr val="080808"/>
                </a:solidFill>
                <a:latin typeface="微軟正黑體" pitchFamily="34" charset="-120"/>
                <a:ea typeface="微軟正黑體" pitchFamily="34" charset="-120"/>
              </a:rPr>
              <a:t>微血管。</a:t>
            </a:r>
            <a:endParaRPr lang="zh-TW" altLang="en-US" sz="2800" b="1" dirty="0">
              <a:solidFill>
                <a:srgbClr val="080808"/>
              </a:solidFill>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B904AF00-1DF6-44D4-828F-EFBE29B5E59C}" type="slidenum">
              <a:rPr lang="zh-TW" altLang="en-US" smtClean="0"/>
              <a:pPr/>
              <a:t>15</a:t>
            </a:fld>
            <a:endParaRPr lang="zh-TW" altLang="en-US"/>
          </a:p>
        </p:txBody>
      </p:sp>
    </p:spTree>
    <p:extLst>
      <p:ext uri="{BB962C8B-B14F-4D97-AF65-F5344CB8AC3E}">
        <p14:creationId xmlns:p14="http://schemas.microsoft.com/office/powerpoint/2010/main" val="2411267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準備活動</a:t>
            </a:r>
            <a:r>
              <a:rPr lang="en-US" altLang="zh-TW" dirty="0"/>
              <a:t>1—</a:t>
            </a:r>
            <a:r>
              <a:rPr lang="zh-TW" altLang="en-US" dirty="0"/>
              <a:t>認識</a:t>
            </a:r>
            <a:r>
              <a:rPr lang="zh-TW" altLang="en-US" dirty="0" smtClean="0"/>
              <a:t>概念</a:t>
            </a:r>
            <a:endParaRPr lang="zh-TW" altLang="en-US" dirty="0"/>
          </a:p>
        </p:txBody>
      </p:sp>
      <p:sp>
        <p:nvSpPr>
          <p:cNvPr id="3" name="內容版面配置區 2"/>
          <p:cNvSpPr>
            <a:spLocks noGrp="1"/>
          </p:cNvSpPr>
          <p:nvPr>
            <p:ph idx="1"/>
          </p:nvPr>
        </p:nvSpPr>
        <p:spPr>
          <a:xfrm>
            <a:off x="457200" y="2636912"/>
            <a:ext cx="8229600" cy="3489251"/>
          </a:xfrm>
        </p:spPr>
        <p:txBody>
          <a:bodyPr/>
          <a:lstStyle/>
          <a:p>
            <a:pPr marL="0" indent="0">
              <a:buNone/>
            </a:pPr>
            <a:r>
              <a:rPr lang="en-US" altLang="zh-TW" sz="2800" dirty="0">
                <a:latin typeface="微軟正黑體" pitchFamily="34" charset="-120"/>
                <a:ea typeface="微軟正黑體" pitchFamily="34" charset="-120"/>
              </a:rPr>
              <a:t>2</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在</a:t>
            </a:r>
            <a:r>
              <a:rPr lang="zh-TW" altLang="en-US" sz="2800" dirty="0">
                <a:latin typeface="微軟正黑體" pitchFamily="34" charset="-120"/>
                <a:ea typeface="微軟正黑體" pitchFamily="34" charset="-120"/>
              </a:rPr>
              <a:t>上面這句話中，重要的「概念」是</a:t>
            </a: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可、依據、分成、三</a:t>
            </a:r>
            <a:r>
              <a:rPr lang="zh-TW" altLang="en-US" sz="2800" dirty="0">
                <a:latin typeface="微軟正黑體" pitchFamily="34" charset="-120"/>
                <a:ea typeface="微軟正黑體" pitchFamily="34" charset="-120"/>
              </a:rPr>
              <a:t>種</a:t>
            </a:r>
            <a:r>
              <a:rPr lang="zh-TW" altLang="en-US" sz="2800" dirty="0" smtClean="0">
                <a:latin typeface="微軟正黑體" pitchFamily="34" charset="-120"/>
                <a:ea typeface="微軟正黑體" pitchFamily="34" charset="-120"/>
              </a:rPr>
              <a:t>類型</a:t>
            </a:r>
            <a:endParaRPr lang="zh-TW" altLang="en-US" sz="2800" dirty="0">
              <a:latin typeface="微軟正黑體" pitchFamily="34" charset="-120"/>
              <a:ea typeface="微軟正黑體" pitchFamily="34" charset="-120"/>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動物、可、分成、食性</a:t>
            </a:r>
            <a:endParaRPr lang="zh-TW" altLang="en-US" sz="2800" dirty="0">
              <a:latin typeface="微軟正黑體" pitchFamily="34" charset="-120"/>
              <a:ea typeface="微軟正黑體" pitchFamily="34" charset="-120"/>
              <a:sym typeface="Wingdings" pitchFamily="2" charset="2"/>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草</a:t>
            </a:r>
            <a:r>
              <a:rPr lang="zh-TW" altLang="en-US" sz="2800" dirty="0">
                <a:latin typeface="微軟正黑體" pitchFamily="34" charset="-120"/>
                <a:ea typeface="微軟正黑體" pitchFamily="34" charset="-120"/>
              </a:rPr>
              <a:t>食性</a:t>
            </a:r>
            <a:r>
              <a:rPr lang="zh-TW" altLang="en-US" sz="2800" dirty="0" smtClean="0">
                <a:latin typeface="微軟正黑體" pitchFamily="34" charset="-120"/>
                <a:ea typeface="微軟正黑體" pitchFamily="34" charset="-120"/>
              </a:rPr>
              <a:t>動物、可、三種類型 </a:t>
            </a:r>
            <a:r>
              <a:rPr lang="zh-TW" altLang="en-US" sz="2800" dirty="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肉食性動物</a:t>
            </a:r>
            <a:endParaRPr lang="zh-TW" altLang="en-US" sz="2800" dirty="0">
              <a:latin typeface="微軟正黑體" pitchFamily="34" charset="-120"/>
              <a:ea typeface="微軟正黑體" pitchFamily="34" charset="-120"/>
              <a:sym typeface="Wingdings" pitchFamily="2" charset="2"/>
            </a:endParaRPr>
          </a:p>
          <a:p>
            <a:pPr marL="0" indent="0">
              <a:buNone/>
            </a:pPr>
            <a:r>
              <a:rPr lang="zh-TW" altLang="en-US" sz="2800" dirty="0" smtClean="0">
                <a:latin typeface="微軟正黑體" pitchFamily="34" charset="-120"/>
                <a:ea typeface="微軟正黑體" pitchFamily="34" charset="-120"/>
                <a:sym typeface="Wingdings" pitchFamily="2" charset="2"/>
              </a:rPr>
              <a:t></a:t>
            </a:r>
            <a:r>
              <a:rPr lang="zh-TW" altLang="en-US" sz="2800" dirty="0" smtClean="0">
                <a:latin typeface="微軟正黑體" pitchFamily="34" charset="-120"/>
                <a:ea typeface="微軟正黑體" pitchFamily="34" charset="-120"/>
              </a:rPr>
              <a:t>動物、草</a:t>
            </a:r>
            <a:r>
              <a:rPr lang="zh-TW" altLang="en-US" sz="2800" dirty="0">
                <a:latin typeface="微軟正黑體" pitchFamily="34" charset="-120"/>
                <a:ea typeface="微軟正黑體" pitchFamily="34" charset="-120"/>
              </a:rPr>
              <a:t>食性</a:t>
            </a:r>
            <a:r>
              <a:rPr lang="zh-TW" altLang="en-US" sz="2800" dirty="0" smtClean="0">
                <a:latin typeface="微軟正黑體" pitchFamily="34" charset="-120"/>
                <a:ea typeface="微軟正黑體" pitchFamily="34" charset="-120"/>
              </a:rPr>
              <a:t>動物、 肉食性動物、雜</a:t>
            </a:r>
            <a:r>
              <a:rPr lang="zh-TW" altLang="en-US" sz="2800" dirty="0">
                <a:latin typeface="微軟正黑體" pitchFamily="34" charset="-120"/>
                <a:ea typeface="微軟正黑體" pitchFamily="34" charset="-120"/>
              </a:rPr>
              <a:t>食性</a:t>
            </a:r>
            <a:r>
              <a:rPr lang="zh-TW" altLang="en-US" sz="2800" dirty="0" smtClean="0">
                <a:latin typeface="微軟正黑體" pitchFamily="34" charset="-120"/>
                <a:ea typeface="微軟正黑體" pitchFamily="34" charset="-120"/>
              </a:rPr>
              <a:t>動物 </a:t>
            </a:r>
            <a:endParaRPr lang="zh-TW" altLang="en-US" sz="2800" dirty="0">
              <a:latin typeface="微軟正黑體" pitchFamily="34" charset="-120"/>
              <a:ea typeface="微軟正黑體" pitchFamily="34" charset="-120"/>
            </a:endParaRPr>
          </a:p>
          <a:p>
            <a:endParaRPr lang="zh-TW" altLang="en-US" dirty="0"/>
          </a:p>
        </p:txBody>
      </p:sp>
      <p:sp>
        <p:nvSpPr>
          <p:cNvPr id="4" name="Rectangle 2"/>
          <p:cNvSpPr txBox="1">
            <a:spLocks noRot="1" noChangeArrowheads="1"/>
          </p:cNvSpPr>
          <p:nvPr/>
        </p:nvSpPr>
        <p:spPr>
          <a:xfrm>
            <a:off x="303212" y="1628800"/>
            <a:ext cx="8574087" cy="858143"/>
          </a:xfrm>
          <a:prstGeom prst="rect">
            <a:avLst/>
          </a:prstGeom>
          <a:solidFill>
            <a:srgbClr val="FFFF66"/>
          </a:solidFill>
          <a:ln>
            <a:solidFill>
              <a:schemeClr val="tx1"/>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800" b="1" dirty="0" smtClean="0">
                <a:latin typeface="微軟正黑體" pitchFamily="34" charset="-120"/>
                <a:ea typeface="微軟正黑體" pitchFamily="34" charset="-120"/>
              </a:rPr>
              <a:t>動物可依據食性分成三種類型：草食性動物、肉食性動物、雜食性動物。</a:t>
            </a:r>
            <a:endParaRPr lang="zh-TW" altLang="en-US" sz="2800" b="1"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B904AF00-1DF6-44D4-828F-EFBE29B5E59C}" type="slidenum">
              <a:rPr lang="zh-TW" altLang="en-US" smtClean="0"/>
              <a:pPr/>
              <a:t>16</a:t>
            </a:fld>
            <a:endParaRPr lang="zh-TW" altLang="en-US"/>
          </a:p>
        </p:txBody>
      </p:sp>
    </p:spTree>
    <p:extLst>
      <p:ext uri="{BB962C8B-B14F-4D97-AF65-F5344CB8AC3E}">
        <p14:creationId xmlns:p14="http://schemas.microsoft.com/office/powerpoint/2010/main" val="2087342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122586" y="438165"/>
            <a:ext cx="8539986" cy="1143000"/>
          </a:xfrm>
        </p:spPr>
        <p:txBody>
          <a:bodyPr>
            <a:normAutofit/>
          </a:bodyPr>
          <a:lstStyle/>
          <a:p>
            <a:r>
              <a:rPr lang="zh-TW" altLang="en-US" dirty="0"/>
              <a:t>準備活動</a:t>
            </a:r>
            <a:r>
              <a:rPr lang="en-US" altLang="zh-TW" dirty="0"/>
              <a:t>1—</a:t>
            </a:r>
            <a:r>
              <a:rPr lang="zh-TW" altLang="en-US" dirty="0"/>
              <a:t>認識</a:t>
            </a:r>
            <a:r>
              <a:rPr lang="zh-TW" altLang="en-US" dirty="0" smtClean="0"/>
              <a:t>概念</a:t>
            </a:r>
            <a:endParaRPr lang="en-US" altLang="zh-TW" dirty="0" smtClean="0">
              <a:ea typeface="標楷體" pitchFamily="65" charset="-120"/>
            </a:endParaRPr>
          </a:p>
        </p:txBody>
      </p:sp>
      <p:sp>
        <p:nvSpPr>
          <p:cNvPr id="974851" name="Rectangle 3"/>
          <p:cNvSpPr>
            <a:spLocks noGrp="1" noRot="1" noChangeArrowheads="1"/>
          </p:cNvSpPr>
          <p:nvPr>
            <p:ph type="body" idx="1"/>
          </p:nvPr>
        </p:nvSpPr>
        <p:spPr>
          <a:xfrm>
            <a:off x="0" y="1600519"/>
            <a:ext cx="9144000" cy="4499177"/>
          </a:xfrm>
          <a:ln>
            <a:noFill/>
          </a:ln>
        </p:spPr>
        <p:txBody>
          <a:bodyPr/>
          <a:lstStyle/>
          <a:p>
            <a:pPr marL="455549" indent="-455549"/>
            <a:endParaRPr kumimoji="0" lang="en-US" altLang="zh-TW" dirty="0" smtClean="0">
              <a:latin typeface="微軟正黑體" pitchFamily="34" charset="-120"/>
              <a:ea typeface="微軟正黑體" pitchFamily="34" charset="-120"/>
            </a:endParaRPr>
          </a:p>
          <a:p>
            <a:pPr marL="455549" indent="-455549"/>
            <a:r>
              <a:rPr kumimoji="0" lang="zh-TW" altLang="en-US" dirty="0" smtClean="0">
                <a:latin typeface="微軟正黑體" pitchFamily="34" charset="-120"/>
                <a:ea typeface="微軟正黑體" pitchFamily="34" charset="-120"/>
              </a:rPr>
              <a:t>生物 分 有性生殖、無性生殖</a:t>
            </a:r>
          </a:p>
          <a:p>
            <a:pPr marL="455549" indent="-455549">
              <a:buNone/>
            </a:pPr>
            <a:endParaRPr kumimoji="0" lang="zh-TW" altLang="en-US" dirty="0" smtClean="0">
              <a:latin typeface="微軟正黑體" pitchFamily="34" charset="-120"/>
              <a:ea typeface="微軟正黑體" pitchFamily="34" charset="-120"/>
            </a:endParaRPr>
          </a:p>
          <a:p>
            <a:pPr marL="455549" indent="-455549"/>
            <a:r>
              <a:rPr kumimoji="0" lang="zh-TW" altLang="en-US" dirty="0" smtClean="0">
                <a:latin typeface="微軟正黑體" pitchFamily="34" charset="-120"/>
                <a:ea typeface="微軟正黑體" pitchFamily="34" charset="-120"/>
              </a:rPr>
              <a:t>貓 在 追球</a:t>
            </a:r>
          </a:p>
          <a:p>
            <a:pPr marL="455549" indent="-455549">
              <a:buNone/>
            </a:pPr>
            <a:endParaRPr kumimoji="0" lang="zh-TW" altLang="en-US" dirty="0" smtClean="0">
              <a:latin typeface="微軟正黑體" pitchFamily="34" charset="-120"/>
              <a:ea typeface="微軟正黑體" pitchFamily="34" charset="-120"/>
            </a:endParaRPr>
          </a:p>
          <a:p>
            <a:pPr marL="455549" indent="-455549"/>
            <a:r>
              <a:rPr kumimoji="0" lang="zh-TW" altLang="en-US" dirty="0" smtClean="0">
                <a:latin typeface="微軟正黑體" pitchFamily="34" charset="-120"/>
                <a:ea typeface="微軟正黑體" pitchFamily="34" charset="-120"/>
              </a:rPr>
              <a:t>樹 包含 根、莖、葉，都需要陽光、水、空氣</a:t>
            </a:r>
          </a:p>
          <a:p>
            <a:pPr marL="455549" indent="-455549">
              <a:buNone/>
            </a:pPr>
            <a:endParaRPr kumimoji="0" lang="en-US" altLang="zh-TW" dirty="0" smtClean="0"/>
          </a:p>
        </p:txBody>
      </p:sp>
      <p:sp>
        <p:nvSpPr>
          <p:cNvPr id="160790" name="投影片編號版面配置區 1"/>
          <p:cNvSpPr>
            <a:spLocks noGrp="1"/>
          </p:cNvSpPr>
          <p:nvPr>
            <p:ph type="sldNum" sz="quarter" idx="12"/>
          </p:nvPr>
        </p:nvSpPr>
        <p:spPr>
          <a:noFill/>
        </p:spPr>
        <p:txBody>
          <a:bodyPr/>
          <a:lstStyle>
            <a:lvl1pPr algn="l" defTabSz="912679"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1849" indent="-284718" algn="l" defTabSz="912679"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0454" indent="-226193" algn="l" defTabSz="912679"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597584" indent="-226193" algn="l" defTabSz="912679"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4715" indent="-226193" algn="l" defTabSz="912679"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0264"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65813"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1362"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76911"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r" eaLnBrk="1" hangingPunct="1">
              <a:spcBef>
                <a:spcPct val="0"/>
              </a:spcBef>
              <a:buClrTx/>
              <a:buSzTx/>
              <a:buFontTx/>
              <a:buNone/>
            </a:pPr>
            <a:fld id="{E1604A91-1A19-4DC7-9CE3-6901D6FBC9BB}" type="slidenum">
              <a:rPr kumimoji="0" lang="en-US" altLang="zh-TW" sz="1400">
                <a:solidFill>
                  <a:srgbClr val="080808"/>
                </a:solidFill>
              </a:rPr>
              <a:pPr algn="r" eaLnBrk="1" hangingPunct="1">
                <a:spcBef>
                  <a:spcPct val="0"/>
                </a:spcBef>
                <a:buClrTx/>
                <a:buSzTx/>
                <a:buFontTx/>
                <a:buNone/>
              </a:pPr>
              <a:t>17</a:t>
            </a:fld>
            <a:endParaRPr kumimoji="0" lang="en-US" altLang="zh-TW" sz="1400">
              <a:solidFill>
                <a:srgbClr val="080808"/>
              </a:solidFill>
            </a:endParaRPr>
          </a:p>
        </p:txBody>
      </p:sp>
      <p:sp>
        <p:nvSpPr>
          <p:cNvPr id="17" name="Rectangle 2"/>
          <p:cNvSpPr txBox="1">
            <a:spLocks noRot="1" noChangeArrowheads="1"/>
          </p:cNvSpPr>
          <p:nvPr/>
        </p:nvSpPr>
        <p:spPr>
          <a:xfrm>
            <a:off x="197049" y="1424608"/>
            <a:ext cx="4446959" cy="504056"/>
          </a:xfrm>
          <a:prstGeom prst="rect">
            <a:avLst/>
          </a:prstGeom>
          <a:solidFill>
            <a:srgbClr val="FFFF00"/>
          </a:solidFill>
          <a:ln>
            <a:solidFill>
              <a:schemeClr val="tx1"/>
            </a:solidFill>
            <a:miter lim="800000"/>
            <a:headEnd/>
            <a:tailEnd/>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600" b="1" dirty="0" smtClean="0">
                <a:latin typeface="微軟正黑體" pitchFamily="34" charset="-120"/>
                <a:ea typeface="微軟正黑體" pitchFamily="34" charset="-120"/>
              </a:rPr>
              <a:t>請將下列各句的「概念」圈選出來</a:t>
            </a:r>
            <a:endParaRPr lang="en-US" altLang="zh-TW" sz="2600" b="1"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420176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準備活動</a:t>
            </a:r>
            <a:r>
              <a:rPr lang="en-US" altLang="zh-TW" dirty="0" smtClean="0"/>
              <a:t>2─</a:t>
            </a:r>
            <a:r>
              <a:rPr lang="zh-TW" altLang="en-US" dirty="0" smtClean="0"/>
              <a:t>如何歸類與排序</a:t>
            </a:r>
            <a:endParaRPr lang="zh-TW" altLang="en-US" dirty="0"/>
          </a:p>
        </p:txBody>
      </p:sp>
      <p:sp>
        <p:nvSpPr>
          <p:cNvPr id="3" name="內容版面配置區 2"/>
          <p:cNvSpPr>
            <a:spLocks noGrp="1"/>
          </p:cNvSpPr>
          <p:nvPr>
            <p:ph idx="1"/>
          </p:nvPr>
        </p:nvSpPr>
        <p:spPr/>
        <p:txBody>
          <a:bodyPr>
            <a:normAutofit/>
          </a:bodyPr>
          <a:lstStyle/>
          <a:p>
            <a:pPr marL="344410" indent="-344410" defTabSz="917369">
              <a:defRPr/>
            </a:pPr>
            <a:r>
              <a:rPr lang="zh-TW" altLang="en-US" dirty="0">
                <a:latin typeface="微軟正黑體" pitchFamily="34" charset="-120"/>
                <a:ea typeface="微軟正黑體" pitchFamily="34" charset="-120"/>
              </a:rPr>
              <a:t>取材</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挑選</a:t>
            </a:r>
            <a:r>
              <a:rPr lang="zh-TW" altLang="en-US" dirty="0">
                <a:latin typeface="微軟正黑體" pitchFamily="34" charset="-120"/>
                <a:ea typeface="微軟正黑體" pitchFamily="34" charset="-120"/>
              </a:rPr>
              <a:t>學生熟悉的一些</a:t>
            </a:r>
            <a:r>
              <a:rPr lang="zh-TW" altLang="en-US" dirty="0" smtClean="0">
                <a:latin typeface="微軟正黑體" pitchFamily="34" charset="-120"/>
                <a:ea typeface="微軟正黑體" pitchFamily="34" charset="-120"/>
              </a:rPr>
              <a:t>概念</a:t>
            </a:r>
            <a:endParaRPr lang="en-US" altLang="zh-TW" dirty="0">
              <a:latin typeface="微軟正黑體" pitchFamily="34" charset="-120"/>
              <a:ea typeface="微軟正黑體" pitchFamily="34" charset="-120"/>
            </a:endParaRPr>
          </a:p>
          <a:p>
            <a:pPr marL="344410" indent="-344410" defTabSz="917369">
              <a:defRPr/>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歸類</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744460" lvl="1" indent="-344410" defTabSz="917369">
              <a:defRPr/>
            </a:pPr>
            <a:r>
              <a:rPr lang="zh-TW" altLang="en-US" dirty="0" smtClean="0">
                <a:latin typeface="微軟正黑體" pitchFamily="34" charset="-120"/>
                <a:ea typeface="微軟正黑體" pitchFamily="34" charset="-120"/>
              </a:rPr>
              <a:t>概念</a:t>
            </a:r>
            <a:r>
              <a:rPr lang="zh-TW" altLang="en-US" dirty="0">
                <a:latin typeface="微軟正黑體" pitchFamily="34" charset="-120"/>
                <a:ea typeface="微軟正黑體" pitchFamily="34" charset="-120"/>
              </a:rPr>
              <a:t>屬性相似或相同歸為一</a:t>
            </a:r>
            <a:r>
              <a:rPr lang="zh-TW" altLang="en-US" dirty="0" smtClean="0">
                <a:latin typeface="微軟正黑體" pitchFamily="34" charset="-120"/>
                <a:ea typeface="微軟正黑體" pitchFamily="34" charset="-120"/>
              </a:rPr>
              <a:t>類</a:t>
            </a:r>
            <a:endParaRPr lang="en-US" altLang="zh-TW" dirty="0" smtClean="0">
              <a:latin typeface="微軟正黑體" pitchFamily="34" charset="-120"/>
              <a:ea typeface="微軟正黑體" pitchFamily="34" charset="-120"/>
            </a:endParaRPr>
          </a:p>
          <a:p>
            <a:pPr marL="744460" lvl="1" indent="-344410" defTabSz="917369">
              <a:defRPr/>
            </a:pPr>
            <a:r>
              <a:rPr lang="zh-TW" altLang="en-US" dirty="0" smtClean="0">
                <a:latin typeface="微軟正黑體" pitchFamily="34" charset="-120"/>
                <a:ea typeface="微軟正黑體" pitchFamily="34" charset="-120"/>
              </a:rPr>
              <a:t>不</a:t>
            </a:r>
            <a:r>
              <a:rPr lang="zh-TW" altLang="en-US" dirty="0">
                <a:latin typeface="微軟正黑體" pitchFamily="34" charset="-120"/>
                <a:ea typeface="微軟正黑體" pitchFamily="34" charset="-120"/>
              </a:rPr>
              <a:t>相似或不相同者分開</a:t>
            </a:r>
            <a:r>
              <a:rPr lang="zh-TW" altLang="en-US" dirty="0" smtClean="0">
                <a:latin typeface="微軟正黑體" pitchFamily="34" charset="-120"/>
                <a:ea typeface="微軟正黑體" pitchFamily="34" charset="-120"/>
              </a:rPr>
              <a:t>歸類</a:t>
            </a:r>
            <a:endParaRPr lang="en-US" altLang="zh-TW" dirty="0">
              <a:latin typeface="微軟正黑體" pitchFamily="34" charset="-120"/>
              <a:ea typeface="微軟正黑體" pitchFamily="34" charset="-120"/>
            </a:endParaRPr>
          </a:p>
          <a:p>
            <a:pPr marL="344410" indent="-344410" defTabSz="917369">
              <a:defRPr/>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排序</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744460" lvl="1" indent="-344410" defTabSz="917369">
              <a:defRPr/>
            </a:pPr>
            <a:r>
              <a:rPr lang="zh-TW" altLang="en-US" dirty="0" smtClean="0">
                <a:latin typeface="微軟正黑體" pitchFamily="34" charset="-120"/>
                <a:ea typeface="微軟正黑體" pitchFamily="34" charset="-120"/>
              </a:rPr>
              <a:t>根據</a:t>
            </a:r>
            <a:r>
              <a:rPr lang="zh-TW" altLang="en-US" dirty="0">
                <a:latin typeface="微軟正黑體" pitchFamily="34" charset="-120"/>
                <a:ea typeface="微軟正黑體" pitchFamily="34" charset="-120"/>
              </a:rPr>
              <a:t>從屬關係或階層</a:t>
            </a:r>
            <a:r>
              <a:rPr lang="zh-TW" altLang="en-US" dirty="0" smtClean="0">
                <a:latin typeface="微軟正黑體" pitchFamily="34" charset="-120"/>
                <a:ea typeface="微軟正黑體" pitchFamily="34" charset="-120"/>
              </a:rPr>
              <a:t>關係</a:t>
            </a:r>
            <a:endParaRPr lang="en-US" altLang="zh-TW" dirty="0" smtClean="0">
              <a:latin typeface="微軟正黑體" pitchFamily="34" charset="-120"/>
              <a:ea typeface="微軟正黑體" pitchFamily="34" charset="-120"/>
            </a:endParaRPr>
          </a:p>
          <a:p>
            <a:pPr marL="744460" lvl="1" indent="-344410" defTabSz="917369">
              <a:defRPr/>
            </a:pPr>
            <a:r>
              <a:rPr lang="zh-TW" altLang="en-US" dirty="0" smtClean="0">
                <a:latin typeface="微軟正黑體" pitchFamily="34" charset="-120"/>
                <a:ea typeface="微軟正黑體" pitchFamily="34" charset="-120"/>
              </a:rPr>
              <a:t>從最</a:t>
            </a: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概括化</a:t>
            </a:r>
            <a:r>
              <a:rPr lang="zh-TW" altLang="en-US" dirty="0">
                <a:latin typeface="微軟正黑體" pitchFamily="34" charset="-120"/>
                <a:ea typeface="微軟正黑體" pitchFamily="34" charset="-120"/>
              </a:rPr>
              <a:t>到最</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特殊化</a:t>
            </a:r>
            <a:r>
              <a:rPr lang="zh-TW" altLang="en-US" dirty="0">
                <a:latin typeface="微軟正黑體" pitchFamily="34" charset="-120"/>
                <a:ea typeface="微軟正黑體" pitchFamily="34" charset="-120"/>
              </a:rPr>
              <a:t>由上而下的概念</a:t>
            </a:r>
            <a:r>
              <a:rPr lang="zh-TW" altLang="en-US" dirty="0" smtClean="0">
                <a:latin typeface="微軟正黑體" pitchFamily="34" charset="-120"/>
                <a:ea typeface="微軟正黑體" pitchFamily="34" charset="-120"/>
              </a:rPr>
              <a:t>排序</a:t>
            </a:r>
            <a:endParaRPr lang="en-US" altLang="zh-TW" dirty="0" smtClean="0">
              <a:latin typeface="微軟正黑體" pitchFamily="34" charset="-120"/>
              <a:ea typeface="微軟正黑體" pitchFamily="34" charset="-120"/>
            </a:endParaRPr>
          </a:p>
          <a:p>
            <a:pPr marL="744460" lvl="1" indent="-344410" defTabSz="917369">
              <a:defRPr/>
            </a:pPr>
            <a:r>
              <a:rPr lang="zh-TW" altLang="en-US" dirty="0" smtClean="0">
                <a:latin typeface="微軟正黑體" pitchFamily="34" charset="-120"/>
                <a:ea typeface="微軟正黑體" pitchFamily="34" charset="-120"/>
              </a:rPr>
              <a:t>無</a:t>
            </a:r>
            <a:r>
              <a:rPr lang="zh-TW" altLang="en-US" dirty="0">
                <a:latin typeface="微軟正黑體" pitchFamily="34" charset="-120"/>
                <a:ea typeface="微軟正黑體" pitchFamily="34" charset="-120"/>
              </a:rPr>
              <a:t>隸屬關聯者，放置於平行</a:t>
            </a:r>
            <a:r>
              <a:rPr lang="zh-TW" altLang="en-US" dirty="0" smtClean="0">
                <a:latin typeface="微軟正黑體" pitchFamily="34" charset="-120"/>
                <a:ea typeface="微軟正黑體" pitchFamily="34" charset="-120"/>
              </a:rPr>
              <a:t>位置</a:t>
            </a:r>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18</a:t>
            </a:fld>
            <a:endParaRPr lang="zh-TW" altLang="en-US"/>
          </a:p>
        </p:txBody>
      </p:sp>
    </p:spTree>
    <p:extLst>
      <p:ext uri="{BB962C8B-B14F-4D97-AF65-F5344CB8AC3E}">
        <p14:creationId xmlns:p14="http://schemas.microsoft.com/office/powerpoint/2010/main" val="100142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0952" y="188640"/>
            <a:ext cx="8229600" cy="1143000"/>
          </a:xfrm>
        </p:spPr>
        <p:txBody>
          <a:bodyPr/>
          <a:lstStyle/>
          <a:p>
            <a:r>
              <a:rPr lang="zh-TW" altLang="en-US" dirty="0"/>
              <a:t>準備活動</a:t>
            </a:r>
            <a:r>
              <a:rPr lang="en-US" altLang="zh-TW" dirty="0"/>
              <a:t>2─</a:t>
            </a:r>
            <a:r>
              <a:rPr lang="zh-TW" altLang="en-US" dirty="0"/>
              <a:t>如何歸類與排序</a:t>
            </a:r>
          </a:p>
        </p:txBody>
      </p:sp>
      <p:sp>
        <p:nvSpPr>
          <p:cNvPr id="4" name="文字版面配置區 3"/>
          <p:cNvSpPr>
            <a:spLocks noGrp="1"/>
          </p:cNvSpPr>
          <p:nvPr>
            <p:ph type="body" idx="1"/>
          </p:nvPr>
        </p:nvSpPr>
        <p:spPr>
          <a:xfrm>
            <a:off x="491589" y="1772816"/>
            <a:ext cx="4040188" cy="639762"/>
          </a:xfrm>
        </p:spPr>
        <p:txBody>
          <a:bodyPr/>
          <a:lstStyle/>
          <a:p>
            <a:r>
              <a:rPr lang="zh-TW" altLang="en-US" dirty="0" smtClean="0">
                <a:latin typeface="微軟正黑體" pitchFamily="34" charset="-120"/>
                <a:ea typeface="微軟正黑體" pitchFamily="34" charset="-120"/>
              </a:rPr>
              <a:t>歸類</a:t>
            </a:r>
            <a:endParaRPr lang="zh-TW" altLang="en-US" dirty="0">
              <a:latin typeface="微軟正黑體" pitchFamily="34" charset="-120"/>
              <a:ea typeface="微軟正黑體" pitchFamily="34" charset="-120"/>
            </a:endParaRPr>
          </a:p>
        </p:txBody>
      </p:sp>
      <p:sp>
        <p:nvSpPr>
          <p:cNvPr id="5" name="內容版面配置區 4"/>
          <p:cNvSpPr>
            <a:spLocks noGrp="1"/>
          </p:cNvSpPr>
          <p:nvPr>
            <p:ph sz="half" idx="2"/>
          </p:nvPr>
        </p:nvSpPr>
        <p:spPr>
          <a:xfrm>
            <a:off x="538662" y="2342560"/>
            <a:ext cx="4040188" cy="3951288"/>
          </a:xfrm>
        </p:spPr>
        <p:txBody>
          <a:bodyPr/>
          <a:lstStyle/>
          <a:p>
            <a:r>
              <a:rPr lang="zh-TW" altLang="en-US" dirty="0" smtClean="0">
                <a:latin typeface="微軟正黑體" pitchFamily="34" charset="-120"/>
                <a:ea typeface="微軟正黑體" pitchFamily="34" charset="-120"/>
              </a:rPr>
              <a:t>植物類：</a:t>
            </a:r>
            <a:endParaRPr lang="en-US" altLang="zh-TW" dirty="0" smtClean="0">
              <a:latin typeface="微軟正黑體" pitchFamily="34" charset="-120"/>
              <a:ea typeface="微軟正黑體" pitchFamily="34" charset="-120"/>
            </a:endParaRPr>
          </a:p>
          <a:p>
            <a:endParaRPr lang="en-US" altLang="zh-TW" dirty="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顏色類</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pPr marL="0" indent="0">
              <a:buNone/>
            </a:pP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其它類</a:t>
            </a:r>
            <a:endParaRPr lang="en-US" altLang="zh-TW" dirty="0" smtClean="0">
              <a:latin typeface="微軟正黑體" pitchFamily="34" charset="-120"/>
              <a:ea typeface="微軟正黑體" pitchFamily="34" charset="-120"/>
            </a:endParaRPr>
          </a:p>
          <a:p>
            <a:endParaRPr lang="zh-TW" altLang="en-US" dirty="0"/>
          </a:p>
        </p:txBody>
      </p:sp>
      <p:sp>
        <p:nvSpPr>
          <p:cNvPr id="6" name="文字版面配置區 5"/>
          <p:cNvSpPr>
            <a:spLocks noGrp="1"/>
          </p:cNvSpPr>
          <p:nvPr>
            <p:ph type="body" sz="quarter" idx="3"/>
          </p:nvPr>
        </p:nvSpPr>
        <p:spPr>
          <a:xfrm>
            <a:off x="5170494" y="1868557"/>
            <a:ext cx="4041775" cy="639762"/>
          </a:xfrm>
        </p:spPr>
        <p:txBody>
          <a:bodyPr/>
          <a:lstStyle/>
          <a:p>
            <a:r>
              <a:rPr lang="zh-TW" altLang="en-US" dirty="0" smtClean="0">
                <a:latin typeface="微軟正黑體" pitchFamily="34" charset="-120"/>
                <a:ea typeface="微軟正黑體" pitchFamily="34" charset="-120"/>
              </a:rPr>
              <a:t>排序</a:t>
            </a:r>
            <a:endParaRPr lang="zh-TW" altLang="en-US" dirty="0">
              <a:latin typeface="微軟正黑體" pitchFamily="34" charset="-120"/>
              <a:ea typeface="微軟正黑體" pitchFamily="34" charset="-120"/>
            </a:endParaRPr>
          </a:p>
        </p:txBody>
      </p:sp>
      <p:sp>
        <p:nvSpPr>
          <p:cNvPr id="8" name="文字方塊 7"/>
          <p:cNvSpPr txBox="1"/>
          <p:nvPr/>
        </p:nvSpPr>
        <p:spPr>
          <a:xfrm>
            <a:off x="107504" y="1124744"/>
            <a:ext cx="9036496" cy="769441"/>
          </a:xfrm>
          <a:prstGeom prst="rect">
            <a:avLst/>
          </a:prstGeom>
          <a:solidFill>
            <a:srgbClr val="FFFF66"/>
          </a:solidFill>
        </p:spPr>
        <p:txBody>
          <a:bodyPr wrap="square" rtlCol="0">
            <a:spAutoFit/>
          </a:bodyPr>
          <a:lstStyle/>
          <a:p>
            <a:r>
              <a:rPr lang="zh-TW" altLang="en-US" sz="2200" b="1" dirty="0" smtClean="0">
                <a:solidFill>
                  <a:srgbClr val="002060"/>
                </a:solidFill>
                <a:latin typeface="微軟正黑體" pitchFamily="34" charset="-120"/>
                <a:ea typeface="微軟正黑體" pitchFamily="34" charset="-120"/>
              </a:rPr>
              <a:t>示例：植物</a:t>
            </a:r>
            <a:r>
              <a:rPr lang="zh-TW" altLang="en-US" sz="2200" b="1" dirty="0">
                <a:solidFill>
                  <a:srgbClr val="002060"/>
                </a:solidFill>
                <a:latin typeface="微軟正黑體" pitchFamily="34" charset="-120"/>
                <a:ea typeface="微軟正黑體" pitchFamily="34" charset="-120"/>
              </a:rPr>
              <a:t>、莖、根、葉、花</a:t>
            </a:r>
            <a:r>
              <a:rPr lang="zh-TW" altLang="en-US" sz="2200" b="1" dirty="0" smtClean="0">
                <a:solidFill>
                  <a:srgbClr val="002060"/>
                </a:solidFill>
                <a:latin typeface="微軟正黑體" pitchFamily="34" charset="-120"/>
                <a:ea typeface="微軟正黑體" pitchFamily="34" charset="-120"/>
              </a:rPr>
              <a:t>、白色、綠色、花瓣、行光合作用</a:t>
            </a:r>
            <a:r>
              <a:rPr lang="zh-TW" altLang="en-US" sz="2200" b="1" dirty="0">
                <a:solidFill>
                  <a:srgbClr val="002060"/>
                </a:solidFill>
                <a:latin typeface="微軟正黑體" pitchFamily="34" charset="-120"/>
                <a:ea typeface="微軟正黑體" pitchFamily="34" charset="-120"/>
              </a:rPr>
              <a:t>、紅色</a:t>
            </a:r>
            <a:r>
              <a:rPr lang="zh-TW" altLang="en-US" sz="2200" b="1" dirty="0" smtClean="0">
                <a:solidFill>
                  <a:srgbClr val="002060"/>
                </a:solidFill>
                <a:latin typeface="微軟正黑體" pitchFamily="34" charset="-120"/>
                <a:ea typeface="微軟正黑體" pitchFamily="34" charset="-120"/>
              </a:rPr>
              <a:t>、吸收水分、支持身體、花蕊、白蘿蔔</a:t>
            </a:r>
            <a:r>
              <a:rPr lang="zh-TW" altLang="en-US" sz="2200" b="1" dirty="0">
                <a:solidFill>
                  <a:srgbClr val="002060"/>
                </a:solidFill>
                <a:latin typeface="微軟正黑體" pitchFamily="34" charset="-120"/>
                <a:ea typeface="微軟正黑體" pitchFamily="34" charset="-120"/>
              </a:rPr>
              <a:t>、</a:t>
            </a:r>
            <a:r>
              <a:rPr lang="zh-TW" altLang="en-US" sz="2200" b="1" dirty="0" smtClean="0">
                <a:solidFill>
                  <a:srgbClr val="002060"/>
                </a:solidFill>
                <a:latin typeface="微軟正黑體" pitchFamily="34" charset="-120"/>
                <a:ea typeface="微軟正黑體" pitchFamily="34" charset="-120"/>
              </a:rPr>
              <a:t>空心菜</a:t>
            </a:r>
            <a:endParaRPr lang="zh-TW" altLang="en-US" sz="2200" b="1" dirty="0">
              <a:solidFill>
                <a:srgbClr val="002060"/>
              </a:solidFill>
              <a:latin typeface="微軟正黑體" pitchFamily="34" charset="-120"/>
              <a:ea typeface="微軟正黑體" pitchFamily="34" charset="-120"/>
            </a:endParaRPr>
          </a:p>
        </p:txBody>
      </p:sp>
      <p:sp>
        <p:nvSpPr>
          <p:cNvPr id="9" name="文字方塊 8"/>
          <p:cNvSpPr txBox="1"/>
          <p:nvPr/>
        </p:nvSpPr>
        <p:spPr>
          <a:xfrm>
            <a:off x="605026" y="2939205"/>
            <a:ext cx="504056" cy="430887"/>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根</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171332" y="2939375"/>
            <a:ext cx="504056" cy="430887"/>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莖</a:t>
            </a:r>
          </a:p>
        </p:txBody>
      </p:sp>
      <p:sp>
        <p:nvSpPr>
          <p:cNvPr id="11" name="文字方塊 10"/>
          <p:cNvSpPr txBox="1"/>
          <p:nvPr/>
        </p:nvSpPr>
        <p:spPr>
          <a:xfrm>
            <a:off x="1753986" y="2934335"/>
            <a:ext cx="504056" cy="430887"/>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葉</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2307195" y="2934334"/>
            <a:ext cx="504056" cy="430887"/>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花</a:t>
            </a:r>
          </a:p>
        </p:txBody>
      </p:sp>
      <p:sp>
        <p:nvSpPr>
          <p:cNvPr id="15" name="文字方塊 14"/>
          <p:cNvSpPr txBox="1"/>
          <p:nvPr/>
        </p:nvSpPr>
        <p:spPr>
          <a:xfrm>
            <a:off x="6789722" y="3842348"/>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TW" altLang="en-US" sz="2200" b="1" dirty="0" smtClean="0">
                <a:solidFill>
                  <a:prstClr val="black"/>
                </a:solidFill>
                <a:latin typeface="微軟正黑體" panose="020B0604030504040204" pitchFamily="34" charset="-120"/>
                <a:ea typeface="微軟正黑體" panose="020B0604030504040204" pitchFamily="34" charset="-120"/>
              </a:rPr>
              <a:t>葉</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042548" y="3845111"/>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莖</a:t>
            </a:r>
          </a:p>
        </p:txBody>
      </p:sp>
      <p:sp>
        <p:nvSpPr>
          <p:cNvPr id="13" name="文字方塊 12"/>
          <p:cNvSpPr txBox="1"/>
          <p:nvPr/>
        </p:nvSpPr>
        <p:spPr>
          <a:xfrm>
            <a:off x="5286464" y="3845111"/>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TW" altLang="en-US" sz="2200" b="1" dirty="0" smtClean="0">
                <a:solidFill>
                  <a:prstClr val="black"/>
                </a:solidFill>
                <a:latin typeface="微軟正黑體" panose="020B0604030504040204" pitchFamily="34" charset="-120"/>
                <a:ea typeface="微軟正黑體" panose="020B0604030504040204" pitchFamily="34" charset="-120"/>
              </a:rPr>
              <a:t>根</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6701544" y="2508319"/>
            <a:ext cx="768153" cy="430887"/>
          </a:xfrm>
          <a:prstGeom prst="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植物</a:t>
            </a:r>
          </a:p>
        </p:txBody>
      </p:sp>
      <p:sp>
        <p:nvSpPr>
          <p:cNvPr id="26" name="文字方塊 25"/>
          <p:cNvSpPr txBox="1"/>
          <p:nvPr/>
        </p:nvSpPr>
        <p:spPr>
          <a:xfrm>
            <a:off x="2847772" y="2600651"/>
            <a:ext cx="504056" cy="769441"/>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花瓣</a:t>
            </a:r>
          </a:p>
        </p:txBody>
      </p:sp>
      <p:sp>
        <p:nvSpPr>
          <p:cNvPr id="29" name="文字方塊 28"/>
          <p:cNvSpPr txBox="1"/>
          <p:nvPr/>
        </p:nvSpPr>
        <p:spPr>
          <a:xfrm>
            <a:off x="816756" y="4102761"/>
            <a:ext cx="756085" cy="430887"/>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白色</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1727906" y="4102724"/>
            <a:ext cx="756084" cy="430887"/>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紅色</a:t>
            </a:r>
          </a:p>
        </p:txBody>
      </p:sp>
      <p:sp>
        <p:nvSpPr>
          <p:cNvPr id="31" name="文字方塊 30"/>
          <p:cNvSpPr txBox="1"/>
          <p:nvPr/>
        </p:nvSpPr>
        <p:spPr>
          <a:xfrm>
            <a:off x="794804" y="5352925"/>
            <a:ext cx="1324127" cy="769441"/>
          </a:xfrm>
          <a:prstGeom prst="rect">
            <a:avLst/>
          </a:prstGeom>
          <a:solidFill>
            <a:srgbClr val="FFFFCC"/>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smtClean="0">
                <a:solidFill>
                  <a:prstClr val="black"/>
                </a:solidFill>
                <a:latin typeface="微軟正黑體" pitchFamily="34" charset="-120"/>
                <a:ea typeface="微軟正黑體" pitchFamily="34" charset="-120"/>
              </a:rPr>
              <a:t>行</a:t>
            </a:r>
            <a:endParaRPr lang="en-US" altLang="zh-TW" sz="2200" b="1" dirty="0" smtClean="0">
              <a:solidFill>
                <a:prstClr val="black"/>
              </a:solidFill>
              <a:latin typeface="微軟正黑體" pitchFamily="34" charset="-120"/>
              <a:ea typeface="微軟正黑體" pitchFamily="34" charset="-120"/>
            </a:endParaRPr>
          </a:p>
          <a:p>
            <a:r>
              <a:rPr lang="zh-TW" altLang="en-US" sz="2200" b="1" dirty="0" smtClean="0">
                <a:solidFill>
                  <a:prstClr val="black"/>
                </a:solidFill>
                <a:latin typeface="微軟正黑體" pitchFamily="34" charset="-120"/>
                <a:ea typeface="微軟正黑體" pitchFamily="34" charset="-120"/>
              </a:rPr>
              <a:t>光合作用</a:t>
            </a:r>
            <a:endParaRPr lang="zh-TW" altLang="en-US" sz="2200" b="1" dirty="0">
              <a:solidFill>
                <a:prstClr val="black"/>
              </a:solidFill>
              <a:latin typeface="微軟正黑體" pitchFamily="34" charset="-120"/>
              <a:ea typeface="微軟正黑體" pitchFamily="34" charset="-120"/>
            </a:endParaRPr>
          </a:p>
        </p:txBody>
      </p:sp>
      <p:sp>
        <p:nvSpPr>
          <p:cNvPr id="32" name="文字方塊 31"/>
          <p:cNvSpPr txBox="1"/>
          <p:nvPr/>
        </p:nvSpPr>
        <p:spPr>
          <a:xfrm>
            <a:off x="2255154" y="5352925"/>
            <a:ext cx="756085" cy="769441"/>
          </a:xfrm>
          <a:prstGeom prst="rect">
            <a:avLst/>
          </a:prstGeom>
          <a:solidFill>
            <a:srgbClr val="FFFFCC"/>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吸收水分</a:t>
            </a:r>
          </a:p>
        </p:txBody>
      </p:sp>
      <p:sp>
        <p:nvSpPr>
          <p:cNvPr id="33" name="文字方塊 32"/>
          <p:cNvSpPr txBox="1"/>
          <p:nvPr/>
        </p:nvSpPr>
        <p:spPr>
          <a:xfrm>
            <a:off x="3111981" y="5352924"/>
            <a:ext cx="763331" cy="769441"/>
          </a:xfrm>
          <a:prstGeom prst="rect">
            <a:avLst/>
          </a:prstGeom>
          <a:solidFill>
            <a:srgbClr val="FFFFCC"/>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支持身體</a:t>
            </a:r>
          </a:p>
        </p:txBody>
      </p:sp>
      <p:sp>
        <p:nvSpPr>
          <p:cNvPr id="25" name="文字方塊 24"/>
          <p:cNvSpPr txBox="1"/>
          <p:nvPr/>
        </p:nvSpPr>
        <p:spPr>
          <a:xfrm>
            <a:off x="8167318" y="4968204"/>
            <a:ext cx="504056" cy="769441"/>
          </a:xfrm>
          <a:prstGeom prst="rect">
            <a:avLst/>
          </a:pr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花蕊</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986625" y="2262266"/>
            <a:ext cx="565901" cy="1107996"/>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白</a:t>
            </a:r>
            <a:r>
              <a:rPr lang="zh-TW" altLang="en-US" sz="2200" b="1" dirty="0" smtClean="0">
                <a:solidFill>
                  <a:prstClr val="black"/>
                </a:solidFill>
                <a:latin typeface="微軟正黑體" panose="020B0604030504040204" pitchFamily="34" charset="-120"/>
                <a:ea typeface="微軟正黑體" panose="020B0604030504040204" pitchFamily="34" charset="-120"/>
              </a:rPr>
              <a:t>蘿蔔</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286464" y="4968205"/>
            <a:ext cx="565901" cy="1107996"/>
          </a:xfrm>
          <a:prstGeom prst="rect">
            <a:avLst/>
          </a:pr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白</a:t>
            </a:r>
            <a:r>
              <a:rPr lang="zh-TW" altLang="en-US" sz="2200" b="1" dirty="0" smtClean="0">
                <a:solidFill>
                  <a:prstClr val="black"/>
                </a:solidFill>
                <a:latin typeface="微軟正黑體" panose="020B0604030504040204" pitchFamily="34" charset="-120"/>
                <a:ea typeface="微軟正黑體" panose="020B0604030504040204" pitchFamily="34" charset="-120"/>
              </a:rPr>
              <a:t>蘿蔔</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4586305" y="2262267"/>
            <a:ext cx="565901" cy="1107996"/>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空心菜</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2636390" y="4102723"/>
            <a:ext cx="756084" cy="430887"/>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綠色</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6789722" y="4962404"/>
            <a:ext cx="565901" cy="1107996"/>
          </a:xfrm>
          <a:prstGeom prst="rect">
            <a:avLst/>
          </a:pr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空心菜</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3410659" y="2600651"/>
            <a:ext cx="504056" cy="769441"/>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smtClean="0">
                <a:solidFill>
                  <a:prstClr val="black"/>
                </a:solidFill>
                <a:latin typeface="微軟正黑體" panose="020B0604030504040204" pitchFamily="34" charset="-120"/>
                <a:ea typeface="微軟正黑體" panose="020B0604030504040204" pitchFamily="34" charset="-120"/>
              </a:rPr>
              <a:t>花蕊</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cxnSp>
        <p:nvCxnSpPr>
          <p:cNvPr id="18" name="直線單箭頭接點 17"/>
          <p:cNvCxnSpPr/>
          <p:nvPr/>
        </p:nvCxnSpPr>
        <p:spPr>
          <a:xfrm>
            <a:off x="8085436" y="2408652"/>
            <a:ext cx="10870" cy="4054556"/>
          </a:xfrm>
          <a:prstGeom prst="straightConnector1">
            <a:avLst/>
          </a:prstGeom>
          <a:ln w="127000">
            <a:solidFill>
              <a:schemeClr val="accent2">
                <a:lumMod val="40000"/>
                <a:lumOff val="60000"/>
                <a:alpha val="7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7576729" y="2138987"/>
            <a:ext cx="117190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b="1" dirty="0" smtClean="0">
                <a:solidFill>
                  <a:srgbClr val="0070C0"/>
                </a:solidFill>
                <a:latin typeface="微軟正黑體" pitchFamily="34" charset="-120"/>
                <a:ea typeface="微軟正黑體" pitchFamily="34" charset="-120"/>
              </a:rPr>
              <a:t>最概括化</a:t>
            </a:r>
            <a:endParaRPr lang="zh-TW" altLang="en-US" b="1" dirty="0">
              <a:solidFill>
                <a:srgbClr val="0070C0"/>
              </a:solidFill>
              <a:latin typeface="微軟正黑體" pitchFamily="34" charset="-120"/>
              <a:ea typeface="微軟正黑體" pitchFamily="34" charset="-120"/>
            </a:endParaRPr>
          </a:p>
        </p:txBody>
      </p:sp>
      <p:sp>
        <p:nvSpPr>
          <p:cNvPr id="39" name="文字方塊 38"/>
          <p:cNvSpPr txBox="1"/>
          <p:nvPr/>
        </p:nvSpPr>
        <p:spPr>
          <a:xfrm>
            <a:off x="7576729" y="6463208"/>
            <a:ext cx="117190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b="1" dirty="0" smtClean="0">
                <a:solidFill>
                  <a:srgbClr val="0070C0"/>
                </a:solidFill>
                <a:latin typeface="微軟正黑體" pitchFamily="34" charset="-120"/>
                <a:ea typeface="微軟正黑體" pitchFamily="34" charset="-120"/>
              </a:rPr>
              <a:t>最特殊化</a:t>
            </a:r>
            <a:endParaRPr lang="zh-TW" altLang="en-US" b="1" dirty="0">
              <a:solidFill>
                <a:srgbClr val="0070C0"/>
              </a:solidFill>
              <a:latin typeface="微軟正黑體" pitchFamily="34" charset="-120"/>
              <a:ea typeface="微軟正黑體" pitchFamily="34" charset="-120"/>
            </a:endParaRPr>
          </a:p>
        </p:txBody>
      </p:sp>
      <p:sp>
        <p:nvSpPr>
          <p:cNvPr id="28" name="文字方塊 27"/>
          <p:cNvSpPr txBox="1"/>
          <p:nvPr/>
        </p:nvSpPr>
        <p:spPr>
          <a:xfrm>
            <a:off x="7612302" y="4968204"/>
            <a:ext cx="504056" cy="769441"/>
          </a:xfrm>
          <a:prstGeom prst="rect">
            <a:avLst/>
          </a:pr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花瓣</a:t>
            </a:r>
          </a:p>
        </p:txBody>
      </p:sp>
      <p:sp>
        <p:nvSpPr>
          <p:cNvPr id="16" name="文字方塊 15"/>
          <p:cNvSpPr txBox="1"/>
          <p:nvPr/>
        </p:nvSpPr>
        <p:spPr>
          <a:xfrm>
            <a:off x="7875200" y="3845111"/>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花</a:t>
            </a:r>
          </a:p>
        </p:txBody>
      </p:sp>
      <p:sp>
        <p:nvSpPr>
          <p:cNvPr id="48" name="文字方塊 47"/>
          <p:cNvSpPr txBox="1"/>
          <p:nvPr/>
        </p:nvSpPr>
        <p:spPr>
          <a:xfrm>
            <a:off x="49908" y="2600822"/>
            <a:ext cx="504056" cy="769441"/>
          </a:xfrm>
          <a:prstGeom prst="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200" b="1" dirty="0">
                <a:solidFill>
                  <a:prstClr val="black"/>
                </a:solidFill>
                <a:latin typeface="微軟正黑體" panose="020B0604030504040204" pitchFamily="34" charset="-120"/>
                <a:ea typeface="微軟正黑體" panose="020B0604030504040204" pitchFamily="34" charset="-120"/>
              </a:rPr>
              <a:t>植物</a:t>
            </a:r>
          </a:p>
        </p:txBody>
      </p:sp>
      <p:sp>
        <p:nvSpPr>
          <p:cNvPr id="3" name="投影片編號版面配置區 2"/>
          <p:cNvSpPr>
            <a:spLocks noGrp="1"/>
          </p:cNvSpPr>
          <p:nvPr>
            <p:ph type="sldNum" sz="quarter" idx="12"/>
          </p:nvPr>
        </p:nvSpPr>
        <p:spPr/>
        <p:txBody>
          <a:bodyPr/>
          <a:lstStyle/>
          <a:p>
            <a:fld id="{B904AF00-1DF6-44D4-828F-EFBE29B5E59C}" type="slidenum">
              <a:rPr lang="zh-TW" altLang="en-US" smtClean="0"/>
              <a:pPr/>
              <a:t>19</a:t>
            </a:fld>
            <a:endParaRPr lang="zh-TW" altLang="en-US"/>
          </a:p>
        </p:txBody>
      </p:sp>
    </p:spTree>
    <p:extLst>
      <p:ext uri="{BB962C8B-B14F-4D97-AF65-F5344CB8AC3E}">
        <p14:creationId xmlns:p14="http://schemas.microsoft.com/office/powerpoint/2010/main" val="322799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  綱</a:t>
            </a:r>
            <a:endParaRPr lang="zh-TW" altLang="en-US" dirty="0"/>
          </a:p>
        </p:txBody>
      </p:sp>
      <p:sp>
        <p:nvSpPr>
          <p:cNvPr id="3" name="內容版面配置區 2"/>
          <p:cNvSpPr>
            <a:spLocks noGrp="1"/>
          </p:cNvSpPr>
          <p:nvPr>
            <p:ph idx="1"/>
          </p:nvPr>
        </p:nvSpPr>
        <p:spPr/>
        <p:txBody>
          <a:bodyPr/>
          <a:lstStyle/>
          <a:p>
            <a:r>
              <a:rPr lang="zh-TW" altLang="en-US" sz="3600" dirty="0" smtClean="0">
                <a:latin typeface="微軟正黑體" pitchFamily="34" charset="-120"/>
                <a:ea typeface="微軟正黑體" pitchFamily="34" charset="-120"/>
              </a:rPr>
              <a:t>概念構圖</a:t>
            </a:r>
            <a:endParaRPr lang="en-US" altLang="zh-TW" sz="36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何謂概念構圖</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準備活動</a:t>
            </a:r>
            <a:endParaRPr lang="en-US" altLang="zh-TW" sz="3200" dirty="0" smtClean="0">
              <a:latin typeface="微軟正黑體" pitchFamily="34" charset="-120"/>
              <a:ea typeface="微軟正黑體" pitchFamily="34" charset="-120"/>
            </a:endParaRPr>
          </a:p>
          <a:p>
            <a:pPr lvl="1"/>
            <a:r>
              <a:rPr lang="zh-TW" altLang="en-US" sz="3200" dirty="0">
                <a:latin typeface="微軟正黑體" pitchFamily="34" charset="-120"/>
                <a:ea typeface="微軟正黑體" pitchFamily="34" charset="-120"/>
              </a:rPr>
              <a:t>教學步驟</a:t>
            </a:r>
            <a:endParaRPr lang="en-US" altLang="zh-TW" sz="3200" dirty="0" smtClean="0">
              <a:latin typeface="微軟正黑體" pitchFamily="34" charset="-120"/>
              <a:ea typeface="微軟正黑體" pitchFamily="34" charset="-120"/>
            </a:endParaRPr>
          </a:p>
          <a:p>
            <a:pPr lvl="1"/>
            <a:r>
              <a:rPr lang="zh-TW" altLang="en-US" sz="3200" dirty="0" smtClean="0">
                <a:latin typeface="微軟正黑體" pitchFamily="34" charset="-120"/>
                <a:ea typeface="微軟正黑體" pitchFamily="34" charset="-120"/>
              </a:rPr>
              <a:t>作品</a:t>
            </a:r>
            <a:r>
              <a:rPr lang="zh-TW" altLang="en-US" sz="3200" dirty="0">
                <a:latin typeface="微軟正黑體" pitchFamily="34" charset="-120"/>
                <a:ea typeface="微軟正黑體" pitchFamily="34" charset="-120"/>
              </a:rPr>
              <a:t>欣賞</a:t>
            </a: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2</a:t>
            </a:fld>
            <a:endParaRPr lang="zh-TW" altLang="en-US"/>
          </a:p>
        </p:txBody>
      </p:sp>
    </p:spTree>
    <p:extLst>
      <p:ext uri="{BB962C8B-B14F-4D97-AF65-F5344CB8AC3E}">
        <p14:creationId xmlns:p14="http://schemas.microsoft.com/office/powerpoint/2010/main" val="309154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準備活動</a:t>
            </a:r>
            <a:r>
              <a:rPr lang="en-US" altLang="zh-TW" dirty="0" smtClean="0"/>
              <a:t>3—</a:t>
            </a:r>
            <a:r>
              <a:rPr lang="zh-TW" altLang="en-US" dirty="0" smtClean="0"/>
              <a:t>認識</a:t>
            </a:r>
            <a:r>
              <a:rPr lang="zh-TW" altLang="en-US" dirty="0"/>
              <a:t>聯結語</a:t>
            </a:r>
          </a:p>
        </p:txBody>
      </p:sp>
      <p:sp>
        <p:nvSpPr>
          <p:cNvPr id="3" name="內容版面配置區 2"/>
          <p:cNvSpPr>
            <a:spLocks noGrp="1"/>
          </p:cNvSpPr>
          <p:nvPr>
            <p:ph idx="1"/>
          </p:nvPr>
        </p:nvSpPr>
        <p:spPr/>
        <p:txBody>
          <a:bodyPr>
            <a:normAutofit/>
          </a:bodyPr>
          <a:lstStyle/>
          <a:p>
            <a:pPr marL="361950" indent="-361950" defTabSz="917369">
              <a:defRPr/>
            </a:pPr>
            <a:r>
              <a:rPr lang="zh-TW" altLang="en-US" sz="3000" b="1" dirty="0">
                <a:latin typeface="微軟正黑體" pitchFamily="34" charset="-120"/>
                <a:ea typeface="微軟正黑體" pitchFamily="34" charset="-120"/>
              </a:rPr>
              <a:t>何謂</a:t>
            </a:r>
            <a:r>
              <a:rPr lang="zh-TW" altLang="en-US" sz="3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聯結語</a:t>
            </a:r>
            <a:r>
              <a:rPr lang="zh-TW" altLang="en-US" sz="3000" b="1" dirty="0">
                <a:latin typeface="微軟正黑體" pitchFamily="34" charset="-120"/>
                <a:ea typeface="微軟正黑體" pitchFamily="34" charset="-120"/>
              </a:rPr>
              <a:t>：概念之間的特定關係</a:t>
            </a:r>
            <a:endParaRPr lang="en-US" altLang="zh-TW" sz="3000" b="1" dirty="0">
              <a:latin typeface="微軟正黑體" pitchFamily="34" charset="-120"/>
              <a:ea typeface="微軟正黑體" pitchFamily="34" charset="-120"/>
            </a:endParaRPr>
          </a:p>
          <a:p>
            <a:pPr marL="858734" lvl="1" indent="-458684" defTabSz="917369">
              <a:defRPr/>
            </a:pPr>
            <a:r>
              <a:rPr lang="zh-TW" altLang="en-US" sz="2600" b="1" dirty="0">
                <a:solidFill>
                  <a:srgbClr val="006600"/>
                </a:solidFill>
                <a:effectLst>
                  <a:outerShdw blurRad="38100" dist="38100" dir="2700000" algn="tl">
                    <a:srgbClr val="000000">
                      <a:alpha val="43137"/>
                    </a:srgbClr>
                  </a:outerShdw>
                </a:effectLst>
                <a:latin typeface="微軟正黑體" pitchFamily="34" charset="-120"/>
                <a:ea typeface="微軟正黑體" pitchFamily="34" charset="-120"/>
              </a:rPr>
              <a:t>部分、接著、功能、特徵</a:t>
            </a:r>
            <a:r>
              <a:rPr lang="zh-TW" altLang="en-US" sz="2600" b="1" dirty="0" smtClean="0">
                <a:solidFill>
                  <a:srgbClr val="006600"/>
                </a:solidFill>
                <a:effectLst>
                  <a:outerShdw blurRad="38100" dist="38100" dir="2700000" algn="tl">
                    <a:srgbClr val="000000">
                      <a:alpha val="43137"/>
                    </a:srgbClr>
                  </a:outerShdw>
                </a:effectLst>
                <a:latin typeface="微軟正黑體" pitchFamily="34" charset="-120"/>
                <a:ea typeface="微軟正黑體" pitchFamily="34" charset="-120"/>
              </a:rPr>
              <a:t>、解釋、</a:t>
            </a:r>
            <a:r>
              <a:rPr lang="zh-TW" altLang="en-US" sz="2600" b="1" dirty="0">
                <a:solidFill>
                  <a:srgbClr val="006600"/>
                </a:solidFill>
                <a:effectLst>
                  <a:outerShdw blurRad="38100" dist="38100" dir="2700000" algn="tl">
                    <a:srgbClr val="000000">
                      <a:alpha val="43137"/>
                    </a:srgbClr>
                  </a:outerShdw>
                </a:effectLst>
                <a:latin typeface="微軟正黑體" pitchFamily="34" charset="-120"/>
                <a:ea typeface="微軟正黑體" pitchFamily="34" charset="-120"/>
              </a:rPr>
              <a:t>導致</a:t>
            </a:r>
            <a:r>
              <a:rPr lang="zh-TW" altLang="en-US" sz="2600" dirty="0">
                <a:latin typeface="微軟正黑體" pitchFamily="34" charset="-120"/>
                <a:ea typeface="微軟正黑體" pitchFamily="34" charset="-120"/>
              </a:rPr>
              <a:t>等字詞。</a:t>
            </a:r>
            <a:endParaRPr lang="en-US" altLang="zh-TW" sz="2600" dirty="0">
              <a:latin typeface="微軟正黑體" pitchFamily="34" charset="-120"/>
              <a:ea typeface="微軟正黑體" pitchFamily="34" charset="-120"/>
            </a:endParaRPr>
          </a:p>
          <a:p>
            <a:pPr marL="858734" lvl="1" indent="-458684" defTabSz="917369">
              <a:defRPr/>
            </a:pPr>
            <a:r>
              <a:rPr lang="zh-TW" altLang="en-US" sz="2600" dirty="0">
                <a:latin typeface="微軟正黑體" pitchFamily="34" charset="-120"/>
                <a:ea typeface="微軟正黑體" pitchFamily="34" charset="-120"/>
              </a:rPr>
              <a:t>當我們閉眼，在腦海裡不會浮現一幅圖案。</a:t>
            </a:r>
            <a:endParaRPr lang="en-US" altLang="zh-TW" sz="2600" dirty="0">
              <a:latin typeface="微軟正黑體" pitchFamily="34" charset="-120"/>
              <a:ea typeface="微軟正黑體" pitchFamily="34" charset="-120"/>
            </a:endParaRPr>
          </a:p>
          <a:p>
            <a:pPr marL="858734" lvl="1" indent="-458684" defTabSz="917369">
              <a:defRPr/>
            </a:pPr>
            <a:r>
              <a:rPr lang="zh-TW" altLang="en-US" sz="2600" dirty="0">
                <a:latin typeface="微軟正黑體" pitchFamily="34" charset="-120"/>
                <a:ea typeface="微軟正黑體" pitchFamily="34" charset="-120"/>
              </a:rPr>
              <a:t>這些字詞都不是「概念」；我們稱之為「聯結語」</a:t>
            </a:r>
          </a:p>
          <a:p>
            <a:pPr lvl="1"/>
            <a:endParaRPr lang="en-US" altLang="zh-TW" dirty="0" smtClean="0">
              <a:latin typeface="微軟正黑體" pitchFamily="34" charset="-120"/>
              <a:ea typeface="微軟正黑體" pitchFamily="34" charset="-120"/>
            </a:endParaRPr>
          </a:p>
          <a:p>
            <a:pPr lvl="1"/>
            <a:endParaRPr lang="zh-TW" altLang="en-US" dirty="0">
              <a:latin typeface="標楷體" pitchFamily="65" charset="-120"/>
              <a:ea typeface="標楷體" pitchFamily="65" charset="-120"/>
            </a:endParaRPr>
          </a:p>
          <a:p>
            <a:pPr lvl="1"/>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20</a:t>
            </a:fld>
            <a:endParaRPr lang="zh-TW" altLang="en-US"/>
          </a:p>
        </p:txBody>
      </p:sp>
    </p:spTree>
    <p:extLst>
      <p:ext uri="{BB962C8B-B14F-4D97-AF65-F5344CB8AC3E}">
        <p14:creationId xmlns:p14="http://schemas.microsoft.com/office/powerpoint/2010/main" val="3215088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準備活動</a:t>
            </a:r>
            <a:r>
              <a:rPr lang="en-US" altLang="zh-TW" dirty="0" smtClean="0"/>
              <a:t>3─</a:t>
            </a:r>
            <a:r>
              <a:rPr lang="zh-TW" altLang="en-US" dirty="0"/>
              <a:t>認識聯</a:t>
            </a:r>
            <a:r>
              <a:rPr lang="zh-TW" altLang="en-US" dirty="0" smtClean="0"/>
              <a:t>結語</a:t>
            </a:r>
            <a:endParaRPr lang="zh-TW" altLang="en-US" dirty="0"/>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3614229586"/>
              </p:ext>
            </p:extLst>
          </p:nvPr>
        </p:nvGraphicFramePr>
        <p:xfrm>
          <a:off x="539552" y="47667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內容版面配置區 9"/>
          <p:cNvGraphicFramePr>
            <a:graphicFrameLocks/>
          </p:cNvGraphicFramePr>
          <p:nvPr>
            <p:extLst>
              <p:ext uri="{D42A27DB-BD31-4B8C-83A1-F6EECF244321}">
                <p14:modId xmlns:p14="http://schemas.microsoft.com/office/powerpoint/2010/main" val="1721799594"/>
              </p:ext>
            </p:extLst>
          </p:nvPr>
        </p:nvGraphicFramePr>
        <p:xfrm>
          <a:off x="467544" y="2996952"/>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投影片編號版面配置區 2"/>
          <p:cNvSpPr>
            <a:spLocks noGrp="1"/>
          </p:cNvSpPr>
          <p:nvPr>
            <p:ph type="sldNum" sz="quarter" idx="12"/>
          </p:nvPr>
        </p:nvSpPr>
        <p:spPr/>
        <p:txBody>
          <a:bodyPr/>
          <a:lstStyle/>
          <a:p>
            <a:fld id="{B904AF00-1DF6-44D4-828F-EFBE29B5E59C}" type="slidenum">
              <a:rPr lang="zh-TW" altLang="en-US" smtClean="0"/>
              <a:pPr/>
              <a:t>21</a:t>
            </a:fld>
            <a:endParaRPr lang="zh-TW" altLang="en-US"/>
          </a:p>
        </p:txBody>
      </p:sp>
    </p:spTree>
    <p:extLst>
      <p:ext uri="{BB962C8B-B14F-4D97-AF65-F5344CB8AC3E}">
        <p14:creationId xmlns:p14="http://schemas.microsoft.com/office/powerpoint/2010/main" val="3408942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3" descr="C:\Users\user\AppData\Local\Microsoft\Windows\Temporary Internet Files\Content.IE5\L4BU6SPP\gatag-000013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276292"/>
            <a:ext cx="1424199" cy="115835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79512" y="273050"/>
            <a:ext cx="8424936" cy="1162050"/>
          </a:xfrm>
        </p:spPr>
        <p:txBody>
          <a:bodyPr anchor="ctr">
            <a:normAutofit/>
          </a:bodyPr>
          <a:lstStyle/>
          <a:p>
            <a:r>
              <a:rPr lang="zh-TW" altLang="en-US" sz="4000" dirty="0" smtClean="0"/>
              <a:t>準備活動</a:t>
            </a:r>
            <a:r>
              <a:rPr lang="en-US" altLang="zh-TW" sz="4000" dirty="0" smtClean="0"/>
              <a:t>3</a:t>
            </a:r>
            <a:r>
              <a:rPr lang="zh-TW" altLang="en-US" sz="4000" dirty="0" smtClean="0"/>
              <a:t>─聯結語</a:t>
            </a:r>
            <a:endParaRPr lang="zh-TW" altLang="en-US" sz="4000" dirty="0"/>
          </a:p>
        </p:txBody>
      </p:sp>
      <p:sp>
        <p:nvSpPr>
          <p:cNvPr id="17" name="文字版面配置區 16"/>
          <p:cNvSpPr>
            <a:spLocks noGrp="1"/>
          </p:cNvSpPr>
          <p:nvPr>
            <p:ph type="body" sz="half" idx="2"/>
          </p:nvPr>
        </p:nvSpPr>
        <p:spPr>
          <a:xfrm>
            <a:off x="251520" y="1435100"/>
            <a:ext cx="3213993" cy="4691063"/>
          </a:xfrm>
        </p:spPr>
        <p:txBody>
          <a:bodyPr>
            <a:noAutofit/>
          </a:bodyPr>
          <a:lstStyle/>
          <a:p>
            <a:pPr marL="514350" indent="-514350">
              <a:buFont typeface="+mj-lt"/>
              <a:buAutoNum type="arabicPeriod"/>
            </a:pPr>
            <a:r>
              <a:rPr lang="zh-TW" altLang="en-US" sz="2800" dirty="0" smtClean="0">
                <a:latin typeface="微軟正黑體" pitchFamily="34" charset="-120"/>
                <a:ea typeface="微軟正黑體" pitchFamily="34" charset="-120"/>
              </a:rPr>
              <a:t>兩概念間用一線聯結</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視狀況    加入箭頭</a:t>
            </a:r>
            <a:r>
              <a:rPr lang="en-US" altLang="zh-TW" sz="2800" dirty="0" smtClean="0">
                <a:latin typeface="微軟正黑體" pitchFamily="34" charset="-120"/>
                <a:ea typeface="微軟正黑體" pitchFamily="34" charset="-120"/>
              </a:rPr>
              <a:t>)</a:t>
            </a:r>
          </a:p>
          <a:p>
            <a:pPr marL="514350" indent="-514350">
              <a:buFont typeface="+mj-lt"/>
              <a:buAutoNum type="arabicPeriod"/>
            </a:pPr>
            <a:r>
              <a:rPr lang="zh-TW" altLang="en-US" sz="2800" dirty="0" smtClean="0">
                <a:latin typeface="微軟正黑體" pitchFamily="34" charset="-120"/>
                <a:ea typeface="微軟正黑體" pitchFamily="34" charset="-120"/>
              </a:rPr>
              <a:t>在</a:t>
            </a:r>
            <a:r>
              <a:rPr lang="zh-TW" altLang="en-US" sz="2800" dirty="0">
                <a:latin typeface="微軟正黑體" pitchFamily="34" charset="-120"/>
                <a:ea typeface="微軟正黑體" pitchFamily="34" charset="-120"/>
              </a:rPr>
              <a:t>聯結線旁加上適當的聯結語</a:t>
            </a:r>
            <a:r>
              <a:rPr lang="zh-TW" altLang="en-US" sz="2800" dirty="0" smtClean="0">
                <a:latin typeface="微軟正黑體" pitchFamily="34" charset="-120"/>
                <a:ea typeface="微軟正黑體" pitchFamily="34" charset="-120"/>
              </a:rPr>
              <a:t>，說明概念間關係</a:t>
            </a:r>
            <a:endParaRPr lang="en-US" altLang="zh-TW" sz="2800" dirty="0" smtClean="0">
              <a:latin typeface="微軟正黑體" pitchFamily="34" charset="-120"/>
              <a:ea typeface="微軟正黑體" pitchFamily="34" charset="-120"/>
            </a:endParaRPr>
          </a:p>
          <a:p>
            <a:endParaRPr lang="en-US" altLang="zh-TW" sz="2200" dirty="0" smtClean="0">
              <a:latin typeface="微軟正黑體" pitchFamily="34" charset="-120"/>
              <a:ea typeface="微軟正黑體" pitchFamily="34" charset="-120"/>
            </a:endParaRPr>
          </a:p>
          <a:p>
            <a:endParaRPr lang="en-US" altLang="zh-TW" sz="2200" dirty="0" smtClean="0">
              <a:latin typeface="微軟正黑體" pitchFamily="34" charset="-120"/>
              <a:ea typeface="微軟正黑體" pitchFamily="34" charset="-120"/>
            </a:endParaRPr>
          </a:p>
        </p:txBody>
      </p:sp>
      <p:sp>
        <p:nvSpPr>
          <p:cNvPr id="12" name="文字方塊 11"/>
          <p:cNvSpPr txBox="1"/>
          <p:nvPr/>
        </p:nvSpPr>
        <p:spPr>
          <a:xfrm>
            <a:off x="8187872" y="1454119"/>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莖</a:t>
            </a:r>
          </a:p>
        </p:txBody>
      </p:sp>
      <p:sp>
        <p:nvSpPr>
          <p:cNvPr id="28" name="文字方塊 27"/>
          <p:cNvSpPr txBox="1"/>
          <p:nvPr/>
        </p:nvSpPr>
        <p:spPr>
          <a:xfrm>
            <a:off x="4489127" y="3241151"/>
            <a:ext cx="457502" cy="1446550"/>
          </a:xfrm>
          <a:prstGeom prst="rect">
            <a:avLst/>
          </a:prstGeom>
          <a:solidFill>
            <a:srgbClr val="FFFF6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吸收水分</a:t>
            </a:r>
          </a:p>
        </p:txBody>
      </p:sp>
      <p:sp>
        <p:nvSpPr>
          <p:cNvPr id="58" name="文字方塊 57"/>
          <p:cNvSpPr txBox="1"/>
          <p:nvPr/>
        </p:nvSpPr>
        <p:spPr>
          <a:xfrm>
            <a:off x="5903415" y="6000004"/>
            <a:ext cx="692472" cy="369332"/>
          </a:xfrm>
          <a:prstGeom prst="rect">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白色</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6616096" y="6000004"/>
            <a:ext cx="666074" cy="369332"/>
          </a:xfrm>
          <a:prstGeom prst="rect">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rPr>
              <a:t>紅色</a:t>
            </a:r>
          </a:p>
        </p:txBody>
      </p:sp>
      <p:sp>
        <p:nvSpPr>
          <p:cNvPr id="76" name="文字方塊 75"/>
          <p:cNvSpPr txBox="1"/>
          <p:nvPr/>
        </p:nvSpPr>
        <p:spPr>
          <a:xfrm>
            <a:off x="3879568" y="3271836"/>
            <a:ext cx="459805" cy="1107996"/>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白</a:t>
            </a:r>
            <a:r>
              <a:rPr lang="zh-TW" altLang="en-US" sz="2200" b="1" dirty="0" smtClean="0">
                <a:solidFill>
                  <a:prstClr val="black"/>
                </a:solidFill>
                <a:latin typeface="微軟正黑體" panose="020B0604030504040204" pitchFamily="34" charset="-120"/>
                <a:ea typeface="微軟正黑體" panose="020B0604030504040204" pitchFamily="34" charset="-120"/>
              </a:rPr>
              <a:t>蘿蔔</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7368306" y="6000004"/>
            <a:ext cx="689321" cy="369332"/>
          </a:xfrm>
          <a:prstGeom prst="rect">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綠色</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57" name="Line 7"/>
          <p:cNvSpPr>
            <a:spLocks noChangeShapeType="1"/>
          </p:cNvSpPr>
          <p:nvPr/>
        </p:nvSpPr>
        <p:spPr bwMode="auto">
          <a:xfrm>
            <a:off x="4478331" y="1270213"/>
            <a:ext cx="3984846" cy="15915"/>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63" name="文字方塊 62"/>
          <p:cNvSpPr txBox="1"/>
          <p:nvPr/>
        </p:nvSpPr>
        <p:spPr>
          <a:xfrm>
            <a:off x="6959268" y="1471695"/>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花</a:t>
            </a:r>
          </a:p>
        </p:txBody>
      </p:sp>
      <p:sp>
        <p:nvSpPr>
          <p:cNvPr id="66" name="文字方塊 65"/>
          <p:cNvSpPr txBox="1"/>
          <p:nvPr/>
        </p:nvSpPr>
        <p:spPr>
          <a:xfrm>
            <a:off x="5622939" y="1434601"/>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葉</a:t>
            </a:r>
          </a:p>
        </p:txBody>
      </p:sp>
      <p:sp>
        <p:nvSpPr>
          <p:cNvPr id="67" name="文字方塊 66"/>
          <p:cNvSpPr txBox="1"/>
          <p:nvPr/>
        </p:nvSpPr>
        <p:spPr>
          <a:xfrm>
            <a:off x="5330884" y="3270331"/>
            <a:ext cx="459805" cy="1107996"/>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空心菜</a:t>
            </a:r>
          </a:p>
        </p:txBody>
      </p:sp>
      <p:sp>
        <p:nvSpPr>
          <p:cNvPr id="68" name="文字方塊 67"/>
          <p:cNvSpPr txBox="1"/>
          <p:nvPr/>
        </p:nvSpPr>
        <p:spPr>
          <a:xfrm>
            <a:off x="7347537" y="2923786"/>
            <a:ext cx="387540" cy="769441"/>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smtClean="0">
                <a:solidFill>
                  <a:prstClr val="black"/>
                </a:solidFill>
                <a:latin typeface="微軟正黑體" panose="020B0604030504040204" pitchFamily="34" charset="-120"/>
                <a:ea typeface="微軟正黑體" panose="020B0604030504040204" pitchFamily="34" charset="-120"/>
              </a:rPr>
              <a:t>花蕊</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8211149" y="3184872"/>
            <a:ext cx="457502" cy="1446550"/>
          </a:xfrm>
          <a:prstGeom prst="rect">
            <a:avLst/>
          </a:prstGeom>
          <a:solidFill>
            <a:srgbClr val="FFFF6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支持身體</a:t>
            </a:r>
          </a:p>
        </p:txBody>
      </p:sp>
      <p:sp>
        <p:nvSpPr>
          <p:cNvPr id="71" name="文字方塊 70"/>
          <p:cNvSpPr txBox="1"/>
          <p:nvPr/>
        </p:nvSpPr>
        <p:spPr>
          <a:xfrm>
            <a:off x="5836091" y="3241151"/>
            <a:ext cx="457502" cy="1785104"/>
          </a:xfrm>
          <a:prstGeom prst="rect">
            <a:avLst/>
          </a:prstGeom>
          <a:solidFill>
            <a:srgbClr val="FFFF6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行光合作用</a:t>
            </a:r>
          </a:p>
        </p:txBody>
      </p:sp>
      <p:cxnSp>
        <p:nvCxnSpPr>
          <p:cNvPr id="83" name="直線單箭頭接點 82"/>
          <p:cNvCxnSpPr/>
          <p:nvPr/>
        </p:nvCxnSpPr>
        <p:spPr>
          <a:xfrm>
            <a:off x="8456227" y="1269562"/>
            <a:ext cx="0" cy="183249"/>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stCxn id="57" idx="0"/>
          </p:cNvCxnSpPr>
          <p:nvPr/>
        </p:nvCxnSpPr>
        <p:spPr>
          <a:xfrm>
            <a:off x="4478331" y="1270213"/>
            <a:ext cx="10796" cy="20148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4161319" y="1885658"/>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p:nvPr/>
        </p:nvCxnSpPr>
        <p:spPr>
          <a:xfrm>
            <a:off x="4621069" y="1885658"/>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4131265" y="1454771"/>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根</a:t>
            </a:r>
          </a:p>
        </p:txBody>
      </p:sp>
      <p:cxnSp>
        <p:nvCxnSpPr>
          <p:cNvPr id="89" name="直線單箭頭接點 88"/>
          <p:cNvCxnSpPr/>
          <p:nvPr/>
        </p:nvCxnSpPr>
        <p:spPr>
          <a:xfrm>
            <a:off x="5651105" y="1908093"/>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flipH="1">
            <a:off x="8456227" y="1902582"/>
            <a:ext cx="6950" cy="128229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Line 7"/>
          <p:cNvSpPr>
            <a:spLocks noChangeShapeType="1"/>
          </p:cNvSpPr>
          <p:nvPr/>
        </p:nvSpPr>
        <p:spPr bwMode="auto">
          <a:xfrm>
            <a:off x="7075801" y="2564450"/>
            <a:ext cx="419173"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94" name="直線接點 93"/>
          <p:cNvCxnSpPr/>
          <p:nvPr/>
        </p:nvCxnSpPr>
        <p:spPr>
          <a:xfrm>
            <a:off x="7242946" y="1958266"/>
            <a:ext cx="0" cy="60607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7071240" y="2564450"/>
            <a:ext cx="4561" cy="34793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a:off x="7494974" y="2576558"/>
            <a:ext cx="0" cy="33582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p:nvPr/>
        </p:nvCxnSpPr>
        <p:spPr>
          <a:xfrm>
            <a:off x="7206125" y="1286129"/>
            <a:ext cx="0" cy="1758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a:xfrm>
            <a:off x="6135203" y="505487"/>
            <a:ext cx="0" cy="77348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631147" y="74600"/>
            <a:ext cx="1032148" cy="430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2200" b="1" dirty="0" smtClean="0">
                <a:solidFill>
                  <a:prstClr val="black"/>
                </a:solidFill>
                <a:latin typeface="微軟正黑體" panose="020B0604030504040204" pitchFamily="34" charset="-120"/>
                <a:ea typeface="微軟正黑體" panose="020B0604030504040204" pitchFamily="34" charset="-120"/>
              </a:rPr>
              <a:t>植  物</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14" name="Line 7"/>
          <p:cNvSpPr>
            <a:spLocks noChangeShapeType="1"/>
          </p:cNvSpPr>
          <p:nvPr/>
        </p:nvSpPr>
        <p:spPr bwMode="auto">
          <a:xfrm>
            <a:off x="6205509" y="5664180"/>
            <a:ext cx="1487248"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16" name="直線單箭頭接點 115"/>
          <p:cNvCxnSpPr/>
          <p:nvPr/>
        </p:nvCxnSpPr>
        <p:spPr>
          <a:xfrm>
            <a:off x="6205508" y="5676288"/>
            <a:ext cx="4561" cy="34793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a:off x="7692757" y="5664180"/>
            <a:ext cx="0" cy="33582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a:stCxn id="97" idx="2"/>
          </p:cNvCxnSpPr>
          <p:nvPr/>
        </p:nvCxnSpPr>
        <p:spPr>
          <a:xfrm flipH="1">
            <a:off x="6933978" y="4857310"/>
            <a:ext cx="2634" cy="114269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0" name="Line 7"/>
          <p:cNvSpPr>
            <a:spLocks noChangeShapeType="1"/>
          </p:cNvSpPr>
          <p:nvPr/>
        </p:nvSpPr>
        <p:spPr bwMode="auto">
          <a:xfrm>
            <a:off x="6903297" y="4303750"/>
            <a:ext cx="809669"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21" name="直線單箭頭接點 120"/>
          <p:cNvCxnSpPr>
            <a:stCxn id="120" idx="0"/>
          </p:cNvCxnSpPr>
          <p:nvPr/>
        </p:nvCxnSpPr>
        <p:spPr>
          <a:xfrm>
            <a:off x="6903297" y="4303750"/>
            <a:ext cx="4561" cy="174936"/>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a:off x="7712966" y="4303750"/>
            <a:ext cx="0" cy="191748"/>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a:off x="7083761" y="3517932"/>
            <a:ext cx="0" cy="78581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6812010" y="2935498"/>
            <a:ext cx="430936" cy="769441"/>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花瓣</a:t>
            </a:r>
          </a:p>
        </p:txBody>
      </p:sp>
      <p:sp>
        <p:nvSpPr>
          <p:cNvPr id="127" name="文字方塊 126"/>
          <p:cNvSpPr txBox="1"/>
          <p:nvPr/>
        </p:nvSpPr>
        <p:spPr>
          <a:xfrm>
            <a:off x="7394761" y="4498026"/>
            <a:ext cx="726198" cy="369332"/>
          </a:xfrm>
          <a:prstGeom prst="rect">
            <a:avLst/>
          </a:prstGeom>
          <a:solidFill>
            <a:schemeClr val="accent6">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花</a:t>
            </a:r>
            <a:r>
              <a:rPr lang="zh-TW" altLang="en-US" b="1" dirty="0">
                <a:solidFill>
                  <a:prstClr val="black"/>
                </a:solidFill>
                <a:latin typeface="微軟正黑體" panose="020B0604030504040204" pitchFamily="34" charset="-120"/>
                <a:ea typeface="微軟正黑體" panose="020B0604030504040204" pitchFamily="34" charset="-120"/>
              </a:rPr>
              <a:t>形</a:t>
            </a:r>
          </a:p>
        </p:txBody>
      </p:sp>
      <p:cxnSp>
        <p:nvCxnSpPr>
          <p:cNvPr id="130" name="直線單箭頭接點 129"/>
          <p:cNvCxnSpPr/>
          <p:nvPr/>
        </p:nvCxnSpPr>
        <p:spPr>
          <a:xfrm>
            <a:off x="5812815" y="1258797"/>
            <a:ext cx="0" cy="1758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橢圓 130"/>
          <p:cNvSpPr/>
          <p:nvPr/>
        </p:nvSpPr>
        <p:spPr>
          <a:xfrm>
            <a:off x="4984218" y="2549427"/>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p:txBody>
      </p:sp>
      <p:sp>
        <p:nvSpPr>
          <p:cNvPr id="132" name="橢圓 131"/>
          <p:cNvSpPr/>
          <p:nvPr/>
        </p:nvSpPr>
        <p:spPr>
          <a:xfrm>
            <a:off x="3481015" y="2508718"/>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p:txBody>
      </p:sp>
      <p:sp>
        <p:nvSpPr>
          <p:cNvPr id="133" name="橢圓 132"/>
          <p:cNvSpPr/>
          <p:nvPr/>
        </p:nvSpPr>
        <p:spPr>
          <a:xfrm>
            <a:off x="4213822" y="2138102"/>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功能</a:t>
            </a:r>
          </a:p>
        </p:txBody>
      </p:sp>
      <p:sp>
        <p:nvSpPr>
          <p:cNvPr id="134" name="橢圓 133"/>
          <p:cNvSpPr/>
          <p:nvPr/>
        </p:nvSpPr>
        <p:spPr>
          <a:xfrm>
            <a:off x="7935844" y="2383188"/>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功能</a:t>
            </a:r>
          </a:p>
        </p:txBody>
      </p:sp>
      <p:sp>
        <p:nvSpPr>
          <p:cNvPr id="135" name="橢圓 134"/>
          <p:cNvSpPr/>
          <p:nvPr/>
        </p:nvSpPr>
        <p:spPr>
          <a:xfrm>
            <a:off x="5631147" y="698857"/>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部分</a:t>
            </a:r>
          </a:p>
        </p:txBody>
      </p:sp>
      <p:sp>
        <p:nvSpPr>
          <p:cNvPr id="136" name="橢圓 135"/>
          <p:cNvSpPr/>
          <p:nvPr/>
        </p:nvSpPr>
        <p:spPr>
          <a:xfrm>
            <a:off x="6740768" y="2067932"/>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部分</a:t>
            </a:r>
          </a:p>
        </p:txBody>
      </p:sp>
      <p:sp>
        <p:nvSpPr>
          <p:cNvPr id="140" name="橢圓 139"/>
          <p:cNvSpPr/>
          <p:nvPr/>
        </p:nvSpPr>
        <p:spPr>
          <a:xfrm>
            <a:off x="6601444" y="3837994"/>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部分</a:t>
            </a:r>
          </a:p>
        </p:txBody>
      </p:sp>
      <p:sp>
        <p:nvSpPr>
          <p:cNvPr id="141" name="橢圓 140"/>
          <p:cNvSpPr/>
          <p:nvPr/>
        </p:nvSpPr>
        <p:spPr>
          <a:xfrm>
            <a:off x="6445077" y="5099846"/>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舉例</a:t>
            </a:r>
          </a:p>
        </p:txBody>
      </p:sp>
      <p:sp>
        <p:nvSpPr>
          <p:cNvPr id="97" name="文字方塊 96"/>
          <p:cNvSpPr txBox="1"/>
          <p:nvPr/>
        </p:nvSpPr>
        <p:spPr>
          <a:xfrm>
            <a:off x="6573513" y="4487978"/>
            <a:ext cx="726198" cy="369332"/>
          </a:xfrm>
          <a:prstGeom prst="rect">
            <a:avLst/>
          </a:prstGeom>
          <a:solidFill>
            <a:schemeClr val="accent6">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rPr>
              <a:t>花色</a:t>
            </a:r>
          </a:p>
        </p:txBody>
      </p:sp>
      <p:sp>
        <p:nvSpPr>
          <p:cNvPr id="144" name="投影片編號版面配置區 143"/>
          <p:cNvSpPr>
            <a:spLocks noGrp="1"/>
          </p:cNvSpPr>
          <p:nvPr>
            <p:ph type="sldNum" sz="quarter" idx="12"/>
          </p:nvPr>
        </p:nvSpPr>
        <p:spPr/>
        <p:txBody>
          <a:bodyPr/>
          <a:lstStyle/>
          <a:p>
            <a:fld id="{B904AF00-1DF6-44D4-828F-EFBE29B5E59C}" type="slidenum">
              <a:rPr lang="zh-TW" altLang="en-US" smtClean="0"/>
              <a:pPr/>
              <a:t>22</a:t>
            </a:fld>
            <a:endParaRPr lang="zh-TW" altLang="en-US"/>
          </a:p>
        </p:txBody>
      </p:sp>
      <p:cxnSp>
        <p:nvCxnSpPr>
          <p:cNvPr id="56" name="直線單箭頭接點 55"/>
          <p:cNvCxnSpPr/>
          <p:nvPr/>
        </p:nvCxnSpPr>
        <p:spPr>
          <a:xfrm>
            <a:off x="6064842" y="1887671"/>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橢圓 59"/>
          <p:cNvSpPr/>
          <p:nvPr/>
        </p:nvSpPr>
        <p:spPr>
          <a:xfrm>
            <a:off x="5631147" y="2205824"/>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功能</a:t>
            </a:r>
          </a:p>
        </p:txBody>
      </p:sp>
    </p:spTree>
    <p:extLst>
      <p:ext uri="{BB962C8B-B14F-4D97-AF65-F5344CB8AC3E}">
        <p14:creationId xmlns:p14="http://schemas.microsoft.com/office/powerpoint/2010/main" val="638802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準備活動</a:t>
            </a:r>
            <a:r>
              <a:rPr lang="en-US" altLang="zh-TW" dirty="0"/>
              <a:t>3─</a:t>
            </a:r>
            <a:r>
              <a:rPr lang="zh-TW" altLang="en-US" dirty="0"/>
              <a:t>認識聯結語</a:t>
            </a:r>
          </a:p>
        </p:txBody>
      </p:sp>
      <p:sp>
        <p:nvSpPr>
          <p:cNvPr id="6" name="內容版面配置區 5"/>
          <p:cNvSpPr>
            <a:spLocks noGrp="1"/>
          </p:cNvSpPr>
          <p:nvPr>
            <p:ph idx="1"/>
          </p:nvPr>
        </p:nvSpPr>
        <p:spPr>
          <a:xfrm>
            <a:off x="467544" y="2924944"/>
            <a:ext cx="8229600" cy="3417243"/>
          </a:xfrm>
        </p:spPr>
        <p:txBody>
          <a:bodyPr>
            <a:normAutofit/>
          </a:bodyPr>
          <a:lstStyle/>
          <a:p>
            <a:pPr marL="457200" indent="-457200">
              <a:buFont typeface="+mj-lt"/>
              <a:buAutoNum type="arabicPeriod"/>
            </a:pPr>
            <a:r>
              <a:rPr lang="zh-TW" altLang="en-US" sz="2600" dirty="0" smtClean="0">
                <a:latin typeface="微軟正黑體" pitchFamily="34" charset="-120"/>
                <a:ea typeface="微軟正黑體" pitchFamily="34" charset="-120"/>
              </a:rPr>
              <a:t>植物</a:t>
            </a:r>
            <a:r>
              <a:rPr lang="zh-TW" altLang="en-US" sz="2600" dirty="0">
                <a:latin typeface="微軟正黑體" pitchFamily="34" charset="-120"/>
                <a:ea typeface="微軟正黑體" pitchFamily="34" charset="-120"/>
              </a:rPr>
              <a:t>的身體可分成根、莖、葉三個部分</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457200" indent="-457200">
              <a:buFont typeface="+mj-lt"/>
              <a:buAutoNum type="arabicPeriod"/>
            </a:pPr>
            <a:endParaRPr lang="en-US" altLang="zh-TW" sz="1200" dirty="0">
              <a:latin typeface="微軟正黑體" pitchFamily="34" charset="-120"/>
              <a:ea typeface="微軟正黑體" pitchFamily="34" charset="-120"/>
            </a:endParaRPr>
          </a:p>
          <a:p>
            <a:pPr marL="457200" indent="-457200">
              <a:buFont typeface="+mj-lt"/>
              <a:buAutoNum type="arabicPeriod"/>
            </a:pPr>
            <a:r>
              <a:rPr lang="zh-TW" altLang="en-US" sz="2600" dirty="0" smtClean="0">
                <a:latin typeface="微軟正黑體" pitchFamily="34" charset="-120"/>
                <a:ea typeface="微軟正黑體" pitchFamily="34" charset="-120"/>
              </a:rPr>
              <a:t>脂肪</a:t>
            </a:r>
            <a:r>
              <a:rPr lang="zh-TW" altLang="en-US" sz="2600" dirty="0">
                <a:latin typeface="微軟正黑體" pitchFamily="34" charset="-120"/>
                <a:ea typeface="微軟正黑體" pitchFamily="34" charset="-120"/>
              </a:rPr>
              <a:t>的</a:t>
            </a:r>
            <a:r>
              <a:rPr lang="zh-TW" altLang="en-US" sz="2600" dirty="0" smtClean="0">
                <a:latin typeface="微軟正黑體" pitchFamily="34" charset="-120"/>
                <a:ea typeface="微軟正黑體" pitchFamily="34" charset="-120"/>
              </a:rPr>
              <a:t>功能有許多，不僅能產生</a:t>
            </a:r>
            <a:r>
              <a:rPr lang="zh-TW" altLang="en-US" sz="2600" dirty="0">
                <a:latin typeface="微軟正黑體" pitchFamily="34" charset="-120"/>
                <a:ea typeface="微軟正黑體" pitchFamily="34" charset="-120"/>
              </a:rPr>
              <a:t>熱量，保持體溫</a:t>
            </a:r>
            <a:r>
              <a:rPr lang="zh-TW" altLang="en-US" sz="2600" dirty="0" smtClean="0">
                <a:latin typeface="微軟正黑體" pitchFamily="34" charset="-120"/>
                <a:ea typeface="微軟正黑體" pitchFamily="34" charset="-120"/>
              </a:rPr>
              <a:t>，還可以</a:t>
            </a:r>
            <a:r>
              <a:rPr lang="zh-TW" altLang="en-US" sz="2600" dirty="0">
                <a:latin typeface="微軟正黑體" pitchFamily="34" charset="-120"/>
                <a:ea typeface="微軟正黑體" pitchFamily="34" charset="-120"/>
              </a:rPr>
              <a:t>保護人體的內臟</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457200" indent="-457200">
              <a:buFont typeface="+mj-lt"/>
              <a:buAutoNum type="arabicPeriod"/>
            </a:pPr>
            <a:endParaRPr lang="en-US" altLang="zh-TW" sz="1200" dirty="0">
              <a:latin typeface="微軟正黑體" pitchFamily="34" charset="-120"/>
              <a:ea typeface="微軟正黑體" pitchFamily="34" charset="-120"/>
            </a:endParaRPr>
          </a:p>
          <a:p>
            <a:pPr marL="457200" indent="-457200">
              <a:buFont typeface="+mj-lt"/>
              <a:buAutoNum type="arabicPeriod" startAt="3"/>
            </a:pPr>
            <a:r>
              <a:rPr lang="zh-TW" altLang="en-US" sz="2600" dirty="0" smtClean="0">
                <a:latin typeface="微軟正黑體" pitchFamily="34" charset="-120"/>
                <a:ea typeface="微軟正黑體" pitchFamily="34" charset="-120"/>
              </a:rPr>
              <a:t>中國</a:t>
            </a:r>
            <a:r>
              <a:rPr lang="zh-TW" altLang="en-US" sz="2600" dirty="0">
                <a:latin typeface="微軟正黑體" pitchFamily="34" charset="-120"/>
                <a:ea typeface="微軟正黑體" pitchFamily="34" charset="-120"/>
              </a:rPr>
              <a:t>水鹿是我國原產的鹿</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457200" indent="-457200">
              <a:buFont typeface="+mj-lt"/>
              <a:buAutoNum type="arabicPeriod" startAt="3"/>
            </a:pPr>
            <a:endParaRPr lang="en-US" altLang="zh-TW" sz="1200" dirty="0">
              <a:latin typeface="微軟正黑體" pitchFamily="34" charset="-120"/>
              <a:ea typeface="微軟正黑體" pitchFamily="34" charset="-120"/>
            </a:endParaRPr>
          </a:p>
          <a:p>
            <a:pPr marL="457200" indent="-457200">
              <a:buFont typeface="+mj-lt"/>
              <a:buAutoNum type="arabicPeriod" startAt="3"/>
            </a:pPr>
            <a:r>
              <a:rPr lang="zh-TW" altLang="en-US" sz="2600" dirty="0" smtClean="0">
                <a:latin typeface="微軟正黑體" pitchFamily="34" charset="-120"/>
                <a:ea typeface="微軟正黑體" pitchFamily="34" charset="-120"/>
              </a:rPr>
              <a:t>常見</a:t>
            </a:r>
            <a:r>
              <a:rPr lang="zh-TW" altLang="en-US" sz="2600" dirty="0">
                <a:latin typeface="微軟正黑體" pitchFamily="34" charset="-120"/>
                <a:ea typeface="微軟正黑體" pitchFamily="34" charset="-120"/>
              </a:rPr>
              <a:t>浮葉植物有許多種，例如睡蓮就是其中一種。</a:t>
            </a:r>
          </a:p>
          <a:p>
            <a:endParaRPr lang="zh-TW" altLang="en-US" dirty="0"/>
          </a:p>
        </p:txBody>
      </p:sp>
      <p:sp>
        <p:nvSpPr>
          <p:cNvPr id="7" name="Rectangle 2"/>
          <p:cNvSpPr txBox="1">
            <a:spLocks noRot="1" noChangeArrowheads="1"/>
          </p:cNvSpPr>
          <p:nvPr/>
        </p:nvSpPr>
        <p:spPr>
          <a:xfrm>
            <a:off x="197049" y="1412776"/>
            <a:ext cx="5977853" cy="504056"/>
          </a:xfrm>
          <a:prstGeom prst="rect">
            <a:avLst/>
          </a:prstGeom>
          <a:solidFill>
            <a:srgbClr val="FFFF00"/>
          </a:solidFill>
          <a:ln>
            <a:solidFill>
              <a:schemeClr val="tx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600" b="1" dirty="0" smtClean="0">
                <a:latin typeface="微軟正黑體" pitchFamily="34" charset="-120"/>
                <a:ea typeface="微軟正黑體" pitchFamily="34" charset="-120"/>
              </a:rPr>
              <a:t>配合題：</a:t>
            </a:r>
            <a:r>
              <a:rPr lang="zh-TW" altLang="en-US" sz="2600" b="1" dirty="0" smtClean="0">
                <a:solidFill>
                  <a:prstClr val="black"/>
                </a:solidFill>
                <a:latin typeface="微軟正黑體" pitchFamily="34" charset="-120"/>
                <a:ea typeface="微軟正黑體" pitchFamily="34" charset="-120"/>
              </a:rPr>
              <a:t>辨認說明文</a:t>
            </a:r>
            <a:r>
              <a:rPr lang="zh-TW" altLang="en-US" sz="2600" b="1" dirty="0">
                <a:solidFill>
                  <a:prstClr val="black"/>
                </a:solidFill>
                <a:latin typeface="微軟正黑體" pitchFamily="34" charset="-120"/>
                <a:ea typeface="微軟正黑體" pitchFamily="34" charset="-120"/>
                <a:cs typeface="+mn-cs"/>
              </a:rPr>
              <a:t>常用的</a:t>
            </a:r>
            <a:r>
              <a:rPr lang="zh-TW" altLang="en-US" sz="2600" b="1" dirty="0" smtClean="0">
                <a:latin typeface="微軟正黑體" pitchFamily="34" charset="-120"/>
                <a:ea typeface="微軟正黑體" pitchFamily="34" charset="-120"/>
              </a:rPr>
              <a:t>八種聯結語</a:t>
            </a:r>
            <a:endParaRPr lang="en-US" altLang="zh-TW" sz="2600" b="1" dirty="0" smtClean="0">
              <a:latin typeface="微軟正黑體" pitchFamily="34" charset="-120"/>
              <a:ea typeface="微軟正黑體" pitchFamily="34" charset="-120"/>
            </a:endParaRPr>
          </a:p>
        </p:txBody>
      </p:sp>
      <p:sp>
        <p:nvSpPr>
          <p:cNvPr id="2" name="文字方塊 1"/>
          <p:cNvSpPr txBox="1"/>
          <p:nvPr/>
        </p:nvSpPr>
        <p:spPr>
          <a:xfrm>
            <a:off x="638508" y="2204864"/>
            <a:ext cx="864095" cy="461665"/>
          </a:xfrm>
          <a:prstGeom prst="rect">
            <a:avLst/>
          </a:prstGeom>
          <a:solidFill>
            <a:schemeClr val="accent6">
              <a:lumMod val="40000"/>
              <a:lumOff val="60000"/>
            </a:schemeClr>
          </a:solidFill>
        </p:spPr>
        <p:txBody>
          <a:bodyPr wrap="square" rtlCol="0">
            <a:spAutoFit/>
          </a:bodyPr>
          <a:lstStyle/>
          <a:p>
            <a:pPr algn="ctr"/>
            <a:r>
              <a:rPr lang="zh-TW" altLang="en-US" sz="2400" b="1" dirty="0" smtClean="0">
                <a:latin typeface="微軟正黑體" pitchFamily="34" charset="-120"/>
                <a:ea typeface="微軟正黑體" pitchFamily="34" charset="-120"/>
              </a:rPr>
              <a:t>部分</a:t>
            </a:r>
            <a:endParaRPr lang="zh-TW" altLang="en-US" sz="2400" b="1" dirty="0">
              <a:latin typeface="微軟正黑體" pitchFamily="34" charset="-120"/>
              <a:ea typeface="微軟正黑體" pitchFamily="34" charset="-120"/>
            </a:endParaRPr>
          </a:p>
        </p:txBody>
      </p:sp>
      <p:sp>
        <p:nvSpPr>
          <p:cNvPr id="8" name="文字方塊 7"/>
          <p:cNvSpPr txBox="1"/>
          <p:nvPr/>
        </p:nvSpPr>
        <p:spPr>
          <a:xfrm>
            <a:off x="1579164" y="2204864"/>
            <a:ext cx="864095" cy="461665"/>
          </a:xfrm>
          <a:prstGeom prst="rect">
            <a:avLst/>
          </a:prstGeom>
          <a:solidFill>
            <a:schemeClr val="accent5">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特徵</a:t>
            </a:r>
          </a:p>
        </p:txBody>
      </p:sp>
      <p:sp>
        <p:nvSpPr>
          <p:cNvPr id="9" name="文字方塊 8"/>
          <p:cNvSpPr txBox="1"/>
          <p:nvPr/>
        </p:nvSpPr>
        <p:spPr>
          <a:xfrm>
            <a:off x="2499917" y="2200180"/>
            <a:ext cx="864095" cy="461665"/>
          </a:xfrm>
          <a:prstGeom prst="rect">
            <a:avLst/>
          </a:prstGeom>
          <a:solidFill>
            <a:schemeClr val="accent4">
              <a:lumMod val="40000"/>
              <a:lumOff val="60000"/>
            </a:schemeClr>
          </a:solidFill>
        </p:spPr>
        <p:txBody>
          <a:bodyPr wrap="square" rtlCol="0">
            <a:spAutoFit/>
          </a:bodyPr>
          <a:lstStyle/>
          <a:p>
            <a:pPr algn="ctr"/>
            <a:r>
              <a:rPr lang="zh-TW" altLang="en-US" sz="2400" b="1" dirty="0" smtClean="0">
                <a:latin typeface="微軟正黑體" pitchFamily="34" charset="-120"/>
                <a:ea typeface="微軟正黑體" pitchFamily="34" charset="-120"/>
              </a:rPr>
              <a:t>導致</a:t>
            </a:r>
            <a:endParaRPr lang="zh-TW" altLang="en-US" sz="2400" b="1" dirty="0">
              <a:latin typeface="微軟正黑體" pitchFamily="34" charset="-120"/>
              <a:ea typeface="微軟正黑體" pitchFamily="34" charset="-120"/>
            </a:endParaRPr>
          </a:p>
        </p:txBody>
      </p:sp>
      <p:sp>
        <p:nvSpPr>
          <p:cNvPr id="10" name="文字方塊 9"/>
          <p:cNvSpPr txBox="1"/>
          <p:nvPr/>
        </p:nvSpPr>
        <p:spPr>
          <a:xfrm>
            <a:off x="3424669" y="2200179"/>
            <a:ext cx="864095" cy="461665"/>
          </a:xfrm>
          <a:prstGeom prst="rect">
            <a:avLst/>
          </a:prstGeom>
          <a:solidFill>
            <a:schemeClr val="accent3">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功能</a:t>
            </a:r>
          </a:p>
        </p:txBody>
      </p:sp>
      <p:sp>
        <p:nvSpPr>
          <p:cNvPr id="11" name="文字方塊 10"/>
          <p:cNvSpPr txBox="1"/>
          <p:nvPr/>
        </p:nvSpPr>
        <p:spPr>
          <a:xfrm>
            <a:off x="4366947" y="2200178"/>
            <a:ext cx="864095" cy="461665"/>
          </a:xfrm>
          <a:prstGeom prst="rect">
            <a:avLst/>
          </a:prstGeom>
          <a:solidFill>
            <a:schemeClr val="accent2">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解釋</a:t>
            </a:r>
          </a:p>
        </p:txBody>
      </p:sp>
      <p:sp>
        <p:nvSpPr>
          <p:cNvPr id="12" name="文字方塊 11"/>
          <p:cNvSpPr txBox="1"/>
          <p:nvPr/>
        </p:nvSpPr>
        <p:spPr>
          <a:xfrm>
            <a:off x="5310807" y="2204864"/>
            <a:ext cx="864095" cy="461665"/>
          </a:xfrm>
          <a:prstGeom prst="rect">
            <a:avLst/>
          </a:prstGeom>
          <a:solidFill>
            <a:srgbClr val="FFFF99"/>
          </a:solidFill>
        </p:spPr>
        <p:txBody>
          <a:bodyPr wrap="square" rtlCol="0">
            <a:spAutoFit/>
          </a:bodyPr>
          <a:lstStyle/>
          <a:p>
            <a:pPr algn="ctr"/>
            <a:r>
              <a:rPr lang="zh-TW" altLang="en-US" sz="2400" b="1" dirty="0">
                <a:latin typeface="微軟正黑體" pitchFamily="34" charset="-120"/>
                <a:ea typeface="微軟正黑體" pitchFamily="34" charset="-120"/>
              </a:rPr>
              <a:t>接著</a:t>
            </a:r>
          </a:p>
        </p:txBody>
      </p:sp>
      <p:sp>
        <p:nvSpPr>
          <p:cNvPr id="13" name="文字方塊 12"/>
          <p:cNvSpPr txBox="1"/>
          <p:nvPr/>
        </p:nvSpPr>
        <p:spPr>
          <a:xfrm>
            <a:off x="6219809" y="2200177"/>
            <a:ext cx="864095" cy="461665"/>
          </a:xfrm>
          <a:prstGeom prst="rect">
            <a:avLst/>
          </a:prstGeom>
          <a:solidFill>
            <a:schemeClr val="accent6">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舉例</a:t>
            </a:r>
          </a:p>
        </p:txBody>
      </p:sp>
      <p:sp>
        <p:nvSpPr>
          <p:cNvPr id="14" name="文字方塊 13"/>
          <p:cNvSpPr txBox="1"/>
          <p:nvPr/>
        </p:nvSpPr>
        <p:spPr>
          <a:xfrm>
            <a:off x="7160466" y="2207437"/>
            <a:ext cx="864095" cy="461665"/>
          </a:xfrm>
          <a:prstGeom prst="rect">
            <a:avLst/>
          </a:prstGeom>
          <a:solidFill>
            <a:schemeClr val="accent5">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類型</a:t>
            </a:r>
          </a:p>
        </p:txBody>
      </p:sp>
      <p:sp>
        <p:nvSpPr>
          <p:cNvPr id="3" name="投影片編號版面配置區 2"/>
          <p:cNvSpPr>
            <a:spLocks noGrp="1"/>
          </p:cNvSpPr>
          <p:nvPr>
            <p:ph type="sldNum" sz="quarter" idx="12"/>
          </p:nvPr>
        </p:nvSpPr>
        <p:spPr/>
        <p:txBody>
          <a:bodyPr/>
          <a:lstStyle/>
          <a:p>
            <a:fld id="{B904AF00-1DF6-44D4-828F-EFBE29B5E59C}" type="slidenum">
              <a:rPr lang="zh-TW" altLang="en-US" smtClean="0"/>
              <a:pPr/>
              <a:t>23</a:t>
            </a:fld>
            <a:endParaRPr lang="zh-TW" altLang="en-US"/>
          </a:p>
        </p:txBody>
      </p:sp>
    </p:spTree>
    <p:extLst>
      <p:ext uri="{BB962C8B-B14F-4D97-AF65-F5344CB8AC3E}">
        <p14:creationId xmlns:p14="http://schemas.microsoft.com/office/powerpoint/2010/main" val="2225026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準備活動</a:t>
            </a:r>
            <a:r>
              <a:rPr lang="en-US" altLang="zh-TW" dirty="0"/>
              <a:t>3─</a:t>
            </a:r>
            <a:r>
              <a:rPr lang="zh-TW" altLang="en-US" dirty="0"/>
              <a:t>認識聯結語</a:t>
            </a:r>
          </a:p>
        </p:txBody>
      </p:sp>
      <p:sp>
        <p:nvSpPr>
          <p:cNvPr id="3" name="內容版面配置區 2"/>
          <p:cNvSpPr>
            <a:spLocks noGrp="1"/>
          </p:cNvSpPr>
          <p:nvPr>
            <p:ph idx="1"/>
          </p:nvPr>
        </p:nvSpPr>
        <p:spPr>
          <a:xfrm>
            <a:off x="457200" y="2852936"/>
            <a:ext cx="8229600" cy="3273227"/>
          </a:xfrm>
        </p:spPr>
        <p:txBody>
          <a:bodyPr>
            <a:normAutofit lnSpcReduction="10000"/>
          </a:bodyPr>
          <a:lstStyle/>
          <a:p>
            <a:pPr marL="457200" indent="-457200">
              <a:buFont typeface="+mj-lt"/>
              <a:buAutoNum type="arabicPeriod" startAt="5"/>
            </a:pPr>
            <a:r>
              <a:rPr lang="zh-TW" altLang="en-US" sz="2600" dirty="0" smtClean="0">
                <a:latin typeface="微軟正黑體" pitchFamily="34" charset="-120"/>
                <a:ea typeface="微軟正黑體" pitchFamily="34" charset="-120"/>
              </a:rPr>
              <a:t>昆蟲</a:t>
            </a:r>
            <a:r>
              <a:rPr lang="zh-TW" altLang="en-US" sz="2600" dirty="0">
                <a:latin typeface="微軟正黑體" pitchFamily="34" charset="-120"/>
                <a:ea typeface="微軟正黑體" pitchFamily="34" charset="-120"/>
              </a:rPr>
              <a:t>的</a:t>
            </a:r>
            <a:r>
              <a:rPr lang="zh-TW" altLang="en-US" sz="2600" dirty="0" smtClean="0">
                <a:latin typeface="微軟正黑體" pitchFamily="34" charset="-120"/>
                <a:ea typeface="微軟正黑體" pitchFamily="34" charset="-120"/>
              </a:rPr>
              <a:t>特徵</a:t>
            </a:r>
            <a:r>
              <a:rPr lang="zh-TW" altLang="en-US" sz="2600" dirty="0">
                <a:latin typeface="微軟正黑體" pitchFamily="34" charset="-120"/>
                <a:ea typeface="微軟正黑體" pitchFamily="34" charset="-120"/>
              </a:rPr>
              <a:t>是</a:t>
            </a:r>
            <a:r>
              <a:rPr lang="zh-TW" altLang="en-US" sz="2600" dirty="0" smtClean="0">
                <a:latin typeface="微軟正黑體" pitchFamily="34" charset="-120"/>
                <a:ea typeface="微軟正黑體" pitchFamily="34" charset="-120"/>
              </a:rPr>
              <a:t>身體</a:t>
            </a:r>
            <a:r>
              <a:rPr lang="zh-TW" altLang="en-US" sz="2600" dirty="0">
                <a:latin typeface="微軟正黑體" pitchFamily="34" charset="-120"/>
                <a:ea typeface="微軟正黑體" pitchFamily="34" charset="-120"/>
              </a:rPr>
              <a:t>有頭、胸、腹三大部分</a:t>
            </a:r>
            <a:r>
              <a:rPr lang="zh-TW" altLang="en-US" sz="2600" dirty="0" smtClean="0">
                <a:latin typeface="微軟正黑體" pitchFamily="34" charset="-120"/>
                <a:ea typeface="微軟正黑體" pitchFamily="34" charset="-120"/>
              </a:rPr>
              <a:t>，有六</a:t>
            </a:r>
            <a:r>
              <a:rPr lang="zh-TW" altLang="en-US" sz="2600" dirty="0">
                <a:latin typeface="微軟正黑體" pitchFamily="34" charset="-120"/>
                <a:ea typeface="微軟正黑體" pitchFamily="34" charset="-120"/>
              </a:rPr>
              <a:t>隻</a:t>
            </a:r>
            <a:r>
              <a:rPr lang="zh-TW" altLang="en-US" sz="2600" dirty="0" smtClean="0">
                <a:latin typeface="微軟正黑體" pitchFamily="34" charset="-120"/>
                <a:ea typeface="微軟正黑體" pitchFamily="34" charset="-120"/>
              </a:rPr>
              <a:t>腳，頭</a:t>
            </a:r>
            <a:r>
              <a:rPr lang="zh-TW" altLang="en-US" sz="2600" dirty="0">
                <a:latin typeface="微軟正黑體" pitchFamily="34" charset="-120"/>
                <a:ea typeface="微軟正黑體" pitchFamily="34" charset="-120"/>
              </a:rPr>
              <a:t>上有一對觸角</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457200" indent="-457200">
              <a:buFont typeface="+mj-lt"/>
              <a:buAutoNum type="arabicPeriod" startAt="5"/>
            </a:pPr>
            <a:endParaRPr lang="en-US" altLang="zh-TW" sz="1200" dirty="0">
              <a:latin typeface="微軟正黑體" pitchFamily="34" charset="-120"/>
              <a:ea typeface="微軟正黑體" pitchFamily="34" charset="-120"/>
            </a:endParaRPr>
          </a:p>
          <a:p>
            <a:pPr marL="457200" indent="-457200">
              <a:buFont typeface="+mj-lt"/>
              <a:buAutoNum type="arabicPeriod" startAt="5"/>
            </a:pPr>
            <a:r>
              <a:rPr lang="zh-TW" altLang="en-US" sz="2600" dirty="0" smtClean="0">
                <a:latin typeface="微軟正黑體" pitchFamily="34" charset="-120"/>
                <a:ea typeface="微軟正黑體" pitchFamily="34" charset="-120"/>
              </a:rPr>
              <a:t>蝗蟲</a:t>
            </a:r>
            <a:r>
              <a:rPr lang="zh-TW" altLang="en-US" sz="2600" dirty="0">
                <a:latin typeface="微軟正黑體" pitchFamily="34" charset="-120"/>
                <a:ea typeface="微軟正黑體" pitchFamily="34" charset="-120"/>
              </a:rPr>
              <a:t>在秋天交配產卵，到了春天卵就孵化出幼蟲，接著幼蟲變成成蟲</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457200" indent="-457200">
              <a:buFont typeface="+mj-lt"/>
              <a:buAutoNum type="arabicPeriod" startAt="5"/>
            </a:pPr>
            <a:endParaRPr lang="en-US" altLang="zh-TW" sz="1200" dirty="0">
              <a:latin typeface="微軟正黑體" pitchFamily="34" charset="-120"/>
              <a:ea typeface="微軟正黑體" pitchFamily="34" charset="-120"/>
            </a:endParaRPr>
          </a:p>
          <a:p>
            <a:pPr marL="457200" indent="-457200">
              <a:buFont typeface="+mj-lt"/>
              <a:buAutoNum type="arabicPeriod" startAt="5"/>
            </a:pPr>
            <a:r>
              <a:rPr lang="zh-TW" altLang="en-US" sz="2600" dirty="0" smtClean="0">
                <a:latin typeface="微軟正黑體" pitchFamily="34" charset="-120"/>
                <a:ea typeface="微軟正黑體" pitchFamily="34" charset="-120"/>
              </a:rPr>
              <a:t>高血壓</a:t>
            </a:r>
            <a:r>
              <a:rPr lang="zh-TW" altLang="en-US" sz="2600" dirty="0">
                <a:latin typeface="微軟正黑體" pitchFamily="34" charset="-120"/>
                <a:ea typeface="微軟正黑體" pitchFamily="34" charset="-120"/>
              </a:rPr>
              <a:t>、糖尿病和動脈硬化會導致網膜病變</a:t>
            </a:r>
            <a:r>
              <a:rPr lang="zh-TW" altLang="en-US"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a:p>
            <a:pPr marL="457200" indent="-457200">
              <a:buFont typeface="+mj-lt"/>
              <a:buAutoNum type="arabicPeriod" startAt="5"/>
            </a:pPr>
            <a:endParaRPr lang="en-US" altLang="zh-TW" sz="1300" dirty="0">
              <a:latin typeface="微軟正黑體" pitchFamily="34" charset="-120"/>
              <a:ea typeface="微軟正黑體" pitchFamily="34" charset="-120"/>
            </a:endParaRPr>
          </a:p>
          <a:p>
            <a:pPr marL="457200" indent="-457200">
              <a:buFont typeface="+mj-lt"/>
              <a:buAutoNum type="arabicPeriod" startAt="5"/>
            </a:pPr>
            <a:r>
              <a:rPr lang="zh-TW" altLang="en-US" sz="2600" dirty="0" smtClean="0">
                <a:latin typeface="微軟正黑體" pitchFamily="34" charset="-120"/>
                <a:ea typeface="微軟正黑體" pitchFamily="34" charset="-120"/>
              </a:rPr>
              <a:t>電</a:t>
            </a:r>
            <a:r>
              <a:rPr lang="zh-TW" altLang="en-US" sz="2600" dirty="0">
                <a:latin typeface="微軟正黑體" pitchFamily="34" charset="-120"/>
                <a:ea typeface="微軟正黑體" pitchFamily="34" charset="-120"/>
              </a:rPr>
              <a:t>可分為直流電和交流電兩種。</a:t>
            </a:r>
          </a:p>
          <a:p>
            <a:endParaRPr lang="zh-TW" altLang="en-US" dirty="0"/>
          </a:p>
        </p:txBody>
      </p:sp>
      <p:sp>
        <p:nvSpPr>
          <p:cNvPr id="14" name="文字方塊 13"/>
          <p:cNvSpPr txBox="1"/>
          <p:nvPr/>
        </p:nvSpPr>
        <p:spPr>
          <a:xfrm>
            <a:off x="571298" y="2137541"/>
            <a:ext cx="864095" cy="461665"/>
          </a:xfrm>
          <a:prstGeom prst="rect">
            <a:avLst/>
          </a:prstGeom>
          <a:solidFill>
            <a:schemeClr val="accent6">
              <a:lumMod val="40000"/>
              <a:lumOff val="60000"/>
            </a:schemeClr>
          </a:solidFill>
        </p:spPr>
        <p:txBody>
          <a:bodyPr wrap="square" rtlCol="0">
            <a:spAutoFit/>
          </a:bodyPr>
          <a:lstStyle/>
          <a:p>
            <a:pPr algn="ctr"/>
            <a:r>
              <a:rPr lang="zh-TW" altLang="en-US" sz="2400" b="1" dirty="0" smtClean="0">
                <a:latin typeface="微軟正黑體" pitchFamily="34" charset="-120"/>
                <a:ea typeface="微軟正黑體" pitchFamily="34" charset="-120"/>
              </a:rPr>
              <a:t>部分</a:t>
            </a:r>
            <a:endParaRPr lang="zh-TW" altLang="en-US" sz="2400" b="1" dirty="0">
              <a:latin typeface="微軟正黑體" pitchFamily="34" charset="-120"/>
              <a:ea typeface="微軟正黑體" pitchFamily="34" charset="-120"/>
            </a:endParaRPr>
          </a:p>
        </p:txBody>
      </p:sp>
      <p:sp>
        <p:nvSpPr>
          <p:cNvPr id="15" name="文字方塊 14"/>
          <p:cNvSpPr txBox="1"/>
          <p:nvPr/>
        </p:nvSpPr>
        <p:spPr>
          <a:xfrm>
            <a:off x="1511954" y="2137541"/>
            <a:ext cx="864095" cy="461665"/>
          </a:xfrm>
          <a:prstGeom prst="rect">
            <a:avLst/>
          </a:prstGeom>
          <a:solidFill>
            <a:schemeClr val="accent5">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特徵</a:t>
            </a:r>
          </a:p>
        </p:txBody>
      </p:sp>
      <p:sp>
        <p:nvSpPr>
          <p:cNvPr id="16" name="文字方塊 15"/>
          <p:cNvSpPr txBox="1"/>
          <p:nvPr/>
        </p:nvSpPr>
        <p:spPr>
          <a:xfrm>
            <a:off x="2432707" y="2132857"/>
            <a:ext cx="864095" cy="461665"/>
          </a:xfrm>
          <a:prstGeom prst="rect">
            <a:avLst/>
          </a:prstGeom>
          <a:solidFill>
            <a:schemeClr val="accent4">
              <a:lumMod val="40000"/>
              <a:lumOff val="60000"/>
            </a:schemeClr>
          </a:solidFill>
        </p:spPr>
        <p:txBody>
          <a:bodyPr wrap="square" rtlCol="0">
            <a:spAutoFit/>
          </a:bodyPr>
          <a:lstStyle/>
          <a:p>
            <a:pPr algn="ctr"/>
            <a:r>
              <a:rPr lang="zh-TW" altLang="en-US" sz="2400" b="1" dirty="0" smtClean="0">
                <a:latin typeface="微軟正黑體" pitchFamily="34" charset="-120"/>
                <a:ea typeface="微軟正黑體" pitchFamily="34" charset="-120"/>
              </a:rPr>
              <a:t>導致</a:t>
            </a:r>
            <a:endParaRPr lang="zh-TW" altLang="en-US" sz="2400" b="1" dirty="0">
              <a:latin typeface="微軟正黑體" pitchFamily="34" charset="-120"/>
              <a:ea typeface="微軟正黑體" pitchFamily="34" charset="-120"/>
            </a:endParaRPr>
          </a:p>
        </p:txBody>
      </p:sp>
      <p:sp>
        <p:nvSpPr>
          <p:cNvPr id="17" name="文字方塊 16"/>
          <p:cNvSpPr txBox="1"/>
          <p:nvPr/>
        </p:nvSpPr>
        <p:spPr>
          <a:xfrm>
            <a:off x="3357459" y="2132856"/>
            <a:ext cx="864095" cy="461665"/>
          </a:xfrm>
          <a:prstGeom prst="rect">
            <a:avLst/>
          </a:prstGeom>
          <a:solidFill>
            <a:schemeClr val="accent3">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功能</a:t>
            </a:r>
          </a:p>
        </p:txBody>
      </p:sp>
      <p:sp>
        <p:nvSpPr>
          <p:cNvPr id="18" name="文字方塊 17"/>
          <p:cNvSpPr txBox="1"/>
          <p:nvPr/>
        </p:nvSpPr>
        <p:spPr>
          <a:xfrm>
            <a:off x="4299737" y="2132855"/>
            <a:ext cx="864095" cy="461665"/>
          </a:xfrm>
          <a:prstGeom prst="rect">
            <a:avLst/>
          </a:prstGeom>
          <a:solidFill>
            <a:schemeClr val="accent2">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解釋</a:t>
            </a:r>
          </a:p>
        </p:txBody>
      </p:sp>
      <p:sp>
        <p:nvSpPr>
          <p:cNvPr id="19" name="文字方塊 18"/>
          <p:cNvSpPr txBox="1"/>
          <p:nvPr/>
        </p:nvSpPr>
        <p:spPr>
          <a:xfrm>
            <a:off x="5243597" y="2137541"/>
            <a:ext cx="864095" cy="461665"/>
          </a:xfrm>
          <a:prstGeom prst="rect">
            <a:avLst/>
          </a:prstGeom>
          <a:solidFill>
            <a:srgbClr val="FFFF99"/>
          </a:solidFill>
        </p:spPr>
        <p:txBody>
          <a:bodyPr wrap="square" rtlCol="0">
            <a:spAutoFit/>
          </a:bodyPr>
          <a:lstStyle/>
          <a:p>
            <a:pPr algn="ctr"/>
            <a:r>
              <a:rPr lang="zh-TW" altLang="en-US" sz="2400" b="1" dirty="0">
                <a:latin typeface="微軟正黑體" pitchFamily="34" charset="-120"/>
                <a:ea typeface="微軟正黑體" pitchFamily="34" charset="-120"/>
              </a:rPr>
              <a:t>接著</a:t>
            </a:r>
          </a:p>
        </p:txBody>
      </p:sp>
      <p:sp>
        <p:nvSpPr>
          <p:cNvPr id="20" name="文字方塊 19"/>
          <p:cNvSpPr txBox="1"/>
          <p:nvPr/>
        </p:nvSpPr>
        <p:spPr>
          <a:xfrm>
            <a:off x="6152599" y="2132854"/>
            <a:ext cx="864095" cy="461665"/>
          </a:xfrm>
          <a:prstGeom prst="rect">
            <a:avLst/>
          </a:prstGeom>
          <a:solidFill>
            <a:schemeClr val="accent6">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舉例</a:t>
            </a:r>
          </a:p>
        </p:txBody>
      </p:sp>
      <p:sp>
        <p:nvSpPr>
          <p:cNvPr id="21" name="文字方塊 20"/>
          <p:cNvSpPr txBox="1"/>
          <p:nvPr/>
        </p:nvSpPr>
        <p:spPr>
          <a:xfrm>
            <a:off x="7093256" y="2140114"/>
            <a:ext cx="864095" cy="461665"/>
          </a:xfrm>
          <a:prstGeom prst="rect">
            <a:avLst/>
          </a:prstGeom>
          <a:solidFill>
            <a:schemeClr val="accent5">
              <a:lumMod val="40000"/>
              <a:lumOff val="60000"/>
            </a:schemeClr>
          </a:solidFill>
        </p:spPr>
        <p:txBody>
          <a:bodyPr wrap="square" rtlCol="0">
            <a:spAutoFit/>
          </a:bodyPr>
          <a:lstStyle/>
          <a:p>
            <a:pPr algn="ctr"/>
            <a:r>
              <a:rPr lang="zh-TW" altLang="en-US" sz="2400" b="1" dirty="0">
                <a:latin typeface="微軟正黑體" pitchFamily="34" charset="-120"/>
                <a:ea typeface="微軟正黑體" pitchFamily="34" charset="-120"/>
              </a:rPr>
              <a:t>類型</a:t>
            </a:r>
          </a:p>
        </p:txBody>
      </p:sp>
      <p:sp>
        <p:nvSpPr>
          <p:cNvPr id="22" name="Rectangle 2"/>
          <p:cNvSpPr txBox="1">
            <a:spLocks noRot="1" noChangeArrowheads="1"/>
          </p:cNvSpPr>
          <p:nvPr/>
        </p:nvSpPr>
        <p:spPr>
          <a:xfrm>
            <a:off x="197049" y="1412776"/>
            <a:ext cx="5599087" cy="504056"/>
          </a:xfrm>
          <a:prstGeom prst="rect">
            <a:avLst/>
          </a:prstGeom>
          <a:solidFill>
            <a:srgbClr val="FFFF00"/>
          </a:solidFill>
          <a:ln>
            <a:solidFill>
              <a:schemeClr val="tx1"/>
            </a:solidFill>
            <a:miter lim="800000"/>
            <a:headEnd/>
            <a:tailEnd/>
          </a:ln>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600" b="1" dirty="0" smtClean="0">
                <a:latin typeface="微軟正黑體" pitchFamily="34" charset="-120"/>
                <a:ea typeface="微軟正黑體" pitchFamily="34" charset="-120"/>
              </a:rPr>
              <a:t>配合題：辨認</a:t>
            </a:r>
            <a:r>
              <a:rPr lang="zh-TW" altLang="en-US" sz="2600" b="1" dirty="0">
                <a:solidFill>
                  <a:prstClr val="black"/>
                </a:solidFill>
                <a:latin typeface="微軟正黑體" pitchFamily="34" charset="-120"/>
                <a:ea typeface="微軟正黑體" pitchFamily="34" charset="-120"/>
                <a:cs typeface="+mn-cs"/>
              </a:rPr>
              <a:t>說明文</a:t>
            </a:r>
            <a:r>
              <a:rPr lang="zh-TW" altLang="en-US" sz="2600" b="1" dirty="0" smtClean="0">
                <a:solidFill>
                  <a:prstClr val="black"/>
                </a:solidFill>
                <a:latin typeface="微軟正黑體" pitchFamily="34" charset="-120"/>
                <a:ea typeface="微軟正黑體" pitchFamily="34" charset="-120"/>
                <a:cs typeface="+mn-cs"/>
              </a:rPr>
              <a:t>常用</a:t>
            </a:r>
            <a:r>
              <a:rPr lang="zh-TW" altLang="en-US" sz="2600" b="1" dirty="0">
                <a:solidFill>
                  <a:prstClr val="black"/>
                </a:solidFill>
                <a:latin typeface="微軟正黑體" pitchFamily="34" charset="-120"/>
                <a:ea typeface="微軟正黑體" pitchFamily="34" charset="-120"/>
                <a:cs typeface="+mn-cs"/>
              </a:rPr>
              <a:t>的</a:t>
            </a:r>
            <a:r>
              <a:rPr lang="zh-TW" altLang="en-US" sz="2600" b="1" dirty="0" smtClean="0">
                <a:latin typeface="微軟正黑體" pitchFamily="34" charset="-120"/>
                <a:ea typeface="微軟正黑體" pitchFamily="34" charset="-120"/>
              </a:rPr>
              <a:t>八種聯結語</a:t>
            </a:r>
            <a:endParaRPr lang="en-US" altLang="zh-TW" sz="2600" b="1"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24</a:t>
            </a:fld>
            <a:endParaRPr lang="zh-TW" altLang="en-US"/>
          </a:p>
        </p:txBody>
      </p:sp>
    </p:spTree>
    <p:extLst>
      <p:ext uri="{BB962C8B-B14F-4D97-AF65-F5344CB8AC3E}">
        <p14:creationId xmlns:p14="http://schemas.microsoft.com/office/powerpoint/2010/main" val="1956870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準備活動</a:t>
            </a:r>
            <a:r>
              <a:rPr lang="en-US" altLang="zh-TW" dirty="0" smtClean="0"/>
              <a:t>4─</a:t>
            </a:r>
            <a:r>
              <a:rPr lang="zh-TW" altLang="en-US" dirty="0" smtClean="0"/>
              <a:t>何謂交叉聯結</a:t>
            </a:r>
            <a:endParaRPr lang="zh-TW" altLang="en-US" dirty="0"/>
          </a:p>
        </p:txBody>
      </p:sp>
      <p:sp>
        <p:nvSpPr>
          <p:cNvPr id="6" name="內容版面配置區 5"/>
          <p:cNvSpPr>
            <a:spLocks noGrp="1"/>
          </p:cNvSpPr>
          <p:nvPr>
            <p:ph idx="1"/>
          </p:nvPr>
        </p:nvSpPr>
        <p:spPr/>
        <p:txBody>
          <a:bodyPr/>
          <a:lstStyle/>
          <a:p>
            <a:r>
              <a:rPr lang="zh-TW" altLang="en-US" dirty="0" smtClean="0">
                <a:latin typeface="微軟正黑體" pitchFamily="34" charset="-120"/>
                <a:ea typeface="微軟正黑體" pitchFamily="34" charset="-120"/>
              </a:rPr>
              <a:t>聯結不同群集之間相關聯的概念</a:t>
            </a:r>
            <a:endParaRPr lang="en-US" altLang="zh-TW" dirty="0" smtClean="0">
              <a:latin typeface="微軟正黑體" pitchFamily="34" charset="-120"/>
              <a:ea typeface="微軟正黑體" pitchFamily="34" charset="-120"/>
            </a:endParaRPr>
          </a:p>
          <a:p>
            <a:endParaRPr lang="en-US" altLang="zh-TW" sz="1800" dirty="0" smtClean="0">
              <a:latin typeface="微軟正黑體" pitchFamily="34" charset="-120"/>
              <a:ea typeface="微軟正黑體" pitchFamily="34" charset="-120"/>
            </a:endParaRPr>
          </a:p>
          <a:p>
            <a:r>
              <a:rPr lang="zh-TW" altLang="en-US" dirty="0" smtClean="0">
                <a:solidFill>
                  <a:srgbClr val="080808"/>
                </a:solidFill>
                <a:latin typeface="微軟正黑體" pitchFamily="34" charset="-120"/>
                <a:ea typeface="微軟正黑體" pitchFamily="34" charset="-120"/>
              </a:rPr>
              <a:t>是</a:t>
            </a:r>
            <a:r>
              <a:rPr lang="zh-TW" altLang="en-US" dirty="0">
                <a:solidFill>
                  <a:srgbClr val="080808"/>
                </a:solidFill>
                <a:latin typeface="微軟正黑體" pitchFamily="34" charset="-120"/>
                <a:ea typeface="微軟正黑體" pitchFamily="34" charset="-120"/>
              </a:rPr>
              <a:t>創造力思考的</a:t>
            </a:r>
            <a:r>
              <a:rPr lang="zh-TW" altLang="en-US" dirty="0" smtClean="0">
                <a:solidFill>
                  <a:srgbClr val="080808"/>
                </a:solidFill>
                <a:latin typeface="微軟正黑體" pitchFamily="34" charset="-120"/>
                <a:ea typeface="微軟正黑體" pitchFamily="34" charset="-120"/>
              </a:rPr>
              <a:t>表現</a:t>
            </a:r>
            <a:endParaRPr lang="en-US" altLang="zh-TW" dirty="0" smtClean="0">
              <a:solidFill>
                <a:srgbClr val="080808"/>
              </a:solidFill>
              <a:latin typeface="微軟正黑體" pitchFamily="34" charset="-120"/>
              <a:ea typeface="微軟正黑體" pitchFamily="34" charset="-120"/>
            </a:endParaRPr>
          </a:p>
          <a:p>
            <a:endParaRPr lang="zh-TW" altLang="en-US" dirty="0"/>
          </a:p>
        </p:txBody>
      </p:sp>
      <p:sp>
        <p:nvSpPr>
          <p:cNvPr id="2" name="投影片編號版面配置區 1"/>
          <p:cNvSpPr>
            <a:spLocks noGrp="1"/>
          </p:cNvSpPr>
          <p:nvPr>
            <p:ph type="sldNum" sz="quarter" idx="12"/>
          </p:nvPr>
        </p:nvSpPr>
        <p:spPr/>
        <p:txBody>
          <a:bodyPr/>
          <a:lstStyle/>
          <a:p>
            <a:fld id="{B904AF00-1DF6-44D4-828F-EFBE29B5E59C}" type="slidenum">
              <a:rPr lang="zh-TW" altLang="en-US" smtClean="0"/>
              <a:pPr/>
              <a:t>25</a:t>
            </a:fld>
            <a:endParaRPr lang="zh-TW" altLang="en-US"/>
          </a:p>
        </p:txBody>
      </p:sp>
    </p:spTree>
    <p:extLst>
      <p:ext uri="{BB962C8B-B14F-4D97-AF65-F5344CB8AC3E}">
        <p14:creationId xmlns:p14="http://schemas.microsoft.com/office/powerpoint/2010/main" val="4208653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92" y="282959"/>
            <a:ext cx="5456115" cy="1162050"/>
          </a:xfrm>
        </p:spPr>
        <p:txBody>
          <a:bodyPr anchor="t">
            <a:noAutofit/>
          </a:bodyPr>
          <a:lstStyle/>
          <a:p>
            <a:r>
              <a:rPr lang="zh-TW" altLang="en-US" sz="3600" dirty="0">
                <a:solidFill>
                  <a:prstClr val="black"/>
                </a:solidFill>
              </a:rPr>
              <a:t>準備活動</a:t>
            </a:r>
            <a:r>
              <a:rPr lang="en-US" altLang="zh-TW" sz="3600" dirty="0">
                <a:solidFill>
                  <a:prstClr val="black"/>
                </a:solidFill>
              </a:rPr>
              <a:t>4</a:t>
            </a:r>
            <a:r>
              <a:rPr lang="en-US" altLang="zh-TW" sz="3600" dirty="0" smtClean="0">
                <a:solidFill>
                  <a:prstClr val="black"/>
                </a:solidFill>
              </a:rPr>
              <a:t>─</a:t>
            </a:r>
            <a:r>
              <a:rPr lang="zh-TW" altLang="en-US" sz="3600" dirty="0" smtClean="0">
                <a:solidFill>
                  <a:prstClr val="black"/>
                </a:solidFill>
              </a:rPr>
              <a:t>何謂交叉</a:t>
            </a:r>
            <a:r>
              <a:rPr lang="zh-TW" altLang="en-US" sz="3600" dirty="0">
                <a:solidFill>
                  <a:prstClr val="black"/>
                </a:solidFill>
              </a:rPr>
              <a:t>聯結</a:t>
            </a:r>
            <a:endParaRPr lang="zh-TW" altLang="en-US" sz="3600" dirty="0"/>
          </a:p>
        </p:txBody>
      </p:sp>
      <p:sp>
        <p:nvSpPr>
          <p:cNvPr id="60" name="文字方塊 59"/>
          <p:cNvSpPr txBox="1"/>
          <p:nvPr/>
        </p:nvSpPr>
        <p:spPr>
          <a:xfrm>
            <a:off x="4103948" y="1714919"/>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莖</a:t>
            </a:r>
          </a:p>
        </p:txBody>
      </p:sp>
      <p:sp>
        <p:nvSpPr>
          <p:cNvPr id="62" name="文字方塊 61"/>
          <p:cNvSpPr txBox="1"/>
          <p:nvPr/>
        </p:nvSpPr>
        <p:spPr>
          <a:xfrm>
            <a:off x="2566572" y="3453539"/>
            <a:ext cx="457502" cy="1446550"/>
          </a:xfrm>
          <a:prstGeom prst="rect">
            <a:avLst/>
          </a:prstGeom>
          <a:solidFill>
            <a:srgbClr val="FFFF6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吸收水分</a:t>
            </a:r>
          </a:p>
        </p:txBody>
      </p:sp>
      <p:sp>
        <p:nvSpPr>
          <p:cNvPr id="63" name="文字方塊 62"/>
          <p:cNvSpPr txBox="1"/>
          <p:nvPr/>
        </p:nvSpPr>
        <p:spPr>
          <a:xfrm>
            <a:off x="4948347" y="5995188"/>
            <a:ext cx="692472" cy="369332"/>
          </a:xfrm>
          <a:prstGeom prst="rect">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白色</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84" name="文字方塊 83"/>
          <p:cNvSpPr txBox="1"/>
          <p:nvPr/>
        </p:nvSpPr>
        <p:spPr>
          <a:xfrm>
            <a:off x="5661028" y="5995188"/>
            <a:ext cx="666074" cy="369332"/>
          </a:xfrm>
          <a:prstGeom prst="rect">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rPr>
              <a:t>紅色</a:t>
            </a:r>
          </a:p>
        </p:txBody>
      </p:sp>
      <p:sp>
        <p:nvSpPr>
          <p:cNvPr id="87" name="文字方塊 86"/>
          <p:cNvSpPr txBox="1"/>
          <p:nvPr/>
        </p:nvSpPr>
        <p:spPr>
          <a:xfrm>
            <a:off x="1957013" y="3484224"/>
            <a:ext cx="459805" cy="1107996"/>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白</a:t>
            </a:r>
            <a:r>
              <a:rPr lang="zh-TW" altLang="en-US" sz="2200" b="1" dirty="0" smtClean="0">
                <a:solidFill>
                  <a:prstClr val="black"/>
                </a:solidFill>
                <a:latin typeface="微軟正黑體" panose="020B0604030504040204" pitchFamily="34" charset="-120"/>
                <a:ea typeface="微軟正黑體" panose="020B0604030504040204" pitchFamily="34" charset="-120"/>
              </a:rPr>
              <a:t>蘿蔔</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6413238" y="5995188"/>
            <a:ext cx="689321" cy="369332"/>
          </a:xfrm>
          <a:prstGeom prst="rect">
            <a:avLst/>
          </a:prstGeom>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綠色</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90" name="Line 7"/>
          <p:cNvSpPr>
            <a:spLocks noChangeShapeType="1"/>
          </p:cNvSpPr>
          <p:nvPr/>
        </p:nvSpPr>
        <p:spPr bwMode="auto">
          <a:xfrm>
            <a:off x="2566573" y="1269205"/>
            <a:ext cx="5797158" cy="1009"/>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91" name="文字方塊 90"/>
          <p:cNvSpPr txBox="1"/>
          <p:nvPr/>
        </p:nvSpPr>
        <p:spPr>
          <a:xfrm>
            <a:off x="6054961" y="1454771"/>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花</a:t>
            </a:r>
          </a:p>
        </p:txBody>
      </p:sp>
      <p:sp>
        <p:nvSpPr>
          <p:cNvPr id="92" name="文字方塊 91"/>
          <p:cNvSpPr txBox="1"/>
          <p:nvPr/>
        </p:nvSpPr>
        <p:spPr>
          <a:xfrm>
            <a:off x="8158312" y="1438367"/>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葉</a:t>
            </a:r>
          </a:p>
        </p:txBody>
      </p:sp>
      <p:sp>
        <p:nvSpPr>
          <p:cNvPr id="94" name="文字方塊 93"/>
          <p:cNvSpPr txBox="1"/>
          <p:nvPr/>
        </p:nvSpPr>
        <p:spPr>
          <a:xfrm>
            <a:off x="6443230" y="2906862"/>
            <a:ext cx="387540" cy="769441"/>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smtClean="0">
                <a:solidFill>
                  <a:prstClr val="black"/>
                </a:solidFill>
                <a:latin typeface="微軟正黑體" panose="020B0604030504040204" pitchFamily="34" charset="-120"/>
                <a:ea typeface="微軟正黑體" panose="020B0604030504040204" pitchFamily="34" charset="-120"/>
              </a:rPr>
              <a:t>花蕊</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95" name="文字方塊 94"/>
          <p:cNvSpPr txBox="1"/>
          <p:nvPr/>
        </p:nvSpPr>
        <p:spPr>
          <a:xfrm>
            <a:off x="4190752" y="3501008"/>
            <a:ext cx="457502" cy="1446550"/>
          </a:xfrm>
          <a:prstGeom prst="rect">
            <a:avLst/>
          </a:prstGeom>
          <a:solidFill>
            <a:srgbClr val="FFFF6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支持身體</a:t>
            </a:r>
          </a:p>
        </p:txBody>
      </p:sp>
      <p:sp>
        <p:nvSpPr>
          <p:cNvPr id="96" name="文字方塊 95"/>
          <p:cNvSpPr txBox="1"/>
          <p:nvPr/>
        </p:nvSpPr>
        <p:spPr>
          <a:xfrm>
            <a:off x="8433617" y="3211306"/>
            <a:ext cx="457502" cy="1785104"/>
          </a:xfrm>
          <a:prstGeom prst="rect">
            <a:avLst/>
          </a:prstGeom>
          <a:solidFill>
            <a:srgbClr val="FFFF66"/>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zh-TW" altLang="en-US" sz="2200" b="1" dirty="0">
                <a:solidFill>
                  <a:prstClr val="black"/>
                </a:solidFill>
                <a:latin typeface="微軟正黑體" pitchFamily="34" charset="-120"/>
                <a:ea typeface="微軟正黑體" pitchFamily="34" charset="-120"/>
              </a:rPr>
              <a:t>行光合作用</a:t>
            </a:r>
          </a:p>
        </p:txBody>
      </p:sp>
      <p:cxnSp>
        <p:nvCxnSpPr>
          <p:cNvPr id="97" name="直線單箭頭接點 96"/>
          <p:cNvCxnSpPr/>
          <p:nvPr/>
        </p:nvCxnSpPr>
        <p:spPr>
          <a:xfrm>
            <a:off x="4355976" y="1278967"/>
            <a:ext cx="0" cy="43464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p:nvPr/>
        </p:nvCxnSpPr>
        <p:spPr>
          <a:xfrm>
            <a:off x="2555776" y="1269205"/>
            <a:ext cx="10796" cy="414878"/>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a:off x="2238764" y="2098046"/>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p:nvPr/>
        </p:nvCxnSpPr>
        <p:spPr>
          <a:xfrm>
            <a:off x="2698514" y="2098046"/>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2208710" y="1667159"/>
            <a:ext cx="504056" cy="430887"/>
          </a:xfrm>
          <a:prstGeom prst="rect">
            <a:avLst/>
          </a:prstGeom>
          <a:solidFill>
            <a:schemeClr val="accent5">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根</a:t>
            </a:r>
          </a:p>
        </p:txBody>
      </p:sp>
      <p:cxnSp>
        <p:nvCxnSpPr>
          <p:cNvPr id="105" name="直線單箭頭接點 104"/>
          <p:cNvCxnSpPr/>
          <p:nvPr/>
        </p:nvCxnSpPr>
        <p:spPr>
          <a:xfrm>
            <a:off x="4387346" y="2184520"/>
            <a:ext cx="5620" cy="1316488"/>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7" name="Line 7"/>
          <p:cNvSpPr>
            <a:spLocks noChangeShapeType="1"/>
          </p:cNvSpPr>
          <p:nvPr/>
        </p:nvSpPr>
        <p:spPr bwMode="auto">
          <a:xfrm>
            <a:off x="6171494" y="2547526"/>
            <a:ext cx="419173"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08" name="直線接點 107"/>
          <p:cNvCxnSpPr/>
          <p:nvPr/>
        </p:nvCxnSpPr>
        <p:spPr>
          <a:xfrm>
            <a:off x="6338639" y="1941342"/>
            <a:ext cx="0" cy="60607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a:off x="6166933" y="2547526"/>
            <a:ext cx="4561" cy="34793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a:off x="6590667" y="2559634"/>
            <a:ext cx="0" cy="33582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單箭頭接點 110"/>
          <p:cNvCxnSpPr/>
          <p:nvPr/>
        </p:nvCxnSpPr>
        <p:spPr>
          <a:xfrm>
            <a:off x="6301818" y="1269205"/>
            <a:ext cx="0" cy="1758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a:off x="6135203" y="505487"/>
            <a:ext cx="0" cy="77348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文字方塊 112"/>
          <p:cNvSpPr txBox="1"/>
          <p:nvPr/>
        </p:nvSpPr>
        <p:spPr>
          <a:xfrm>
            <a:off x="5631147" y="74600"/>
            <a:ext cx="1032148" cy="430887"/>
          </a:xfrm>
          <a:prstGeom prst="rect">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2200" b="1" dirty="0" smtClean="0">
                <a:solidFill>
                  <a:prstClr val="black"/>
                </a:solidFill>
                <a:latin typeface="微軟正黑體" panose="020B0604030504040204" pitchFamily="34" charset="-120"/>
                <a:ea typeface="微軟正黑體" panose="020B0604030504040204" pitchFamily="34" charset="-120"/>
              </a:rPr>
              <a:t>植  物</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14" name="Line 7"/>
          <p:cNvSpPr>
            <a:spLocks noChangeShapeType="1"/>
          </p:cNvSpPr>
          <p:nvPr/>
        </p:nvSpPr>
        <p:spPr bwMode="auto">
          <a:xfrm>
            <a:off x="5288681" y="5659364"/>
            <a:ext cx="1487248"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15" name="直線單箭頭接點 114"/>
          <p:cNvCxnSpPr/>
          <p:nvPr/>
        </p:nvCxnSpPr>
        <p:spPr>
          <a:xfrm>
            <a:off x="5288680" y="5671472"/>
            <a:ext cx="4561" cy="34793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p:nvPr/>
        </p:nvCxnSpPr>
        <p:spPr>
          <a:xfrm>
            <a:off x="6775929" y="5659364"/>
            <a:ext cx="0" cy="33582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flipH="1">
            <a:off x="6006069" y="4840386"/>
            <a:ext cx="2634" cy="114269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8" name="Line 7"/>
          <p:cNvSpPr>
            <a:spLocks noChangeShapeType="1"/>
          </p:cNvSpPr>
          <p:nvPr/>
        </p:nvSpPr>
        <p:spPr bwMode="auto">
          <a:xfrm>
            <a:off x="5998990" y="4286826"/>
            <a:ext cx="954776"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19" name="直線單箭頭接點 118"/>
          <p:cNvCxnSpPr>
            <a:stCxn id="118" idx="0"/>
          </p:cNvCxnSpPr>
          <p:nvPr/>
        </p:nvCxnSpPr>
        <p:spPr>
          <a:xfrm>
            <a:off x="5998990" y="4286826"/>
            <a:ext cx="4561" cy="174936"/>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a:off x="6953766" y="4286826"/>
            <a:ext cx="0" cy="191748"/>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a:off x="6179454" y="3501008"/>
            <a:ext cx="0" cy="78581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5907703" y="2918574"/>
            <a:ext cx="430936" cy="769441"/>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花瓣</a:t>
            </a:r>
          </a:p>
        </p:txBody>
      </p:sp>
      <p:sp>
        <p:nvSpPr>
          <p:cNvPr id="123" name="文字方塊 122"/>
          <p:cNvSpPr txBox="1"/>
          <p:nvPr/>
        </p:nvSpPr>
        <p:spPr>
          <a:xfrm>
            <a:off x="6590667" y="4478574"/>
            <a:ext cx="726198" cy="369332"/>
          </a:xfrm>
          <a:prstGeom prst="rect">
            <a:avLst/>
          </a:prstGeom>
          <a:solidFill>
            <a:schemeClr val="accent6">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花</a:t>
            </a:r>
            <a:r>
              <a:rPr lang="zh-TW" altLang="en-US" b="1" dirty="0">
                <a:solidFill>
                  <a:prstClr val="black"/>
                </a:solidFill>
                <a:latin typeface="微軟正黑體" panose="020B0604030504040204" pitchFamily="34" charset="-120"/>
                <a:ea typeface="微軟正黑體" panose="020B0604030504040204" pitchFamily="34" charset="-120"/>
              </a:rPr>
              <a:t>形</a:t>
            </a:r>
          </a:p>
        </p:txBody>
      </p:sp>
      <p:cxnSp>
        <p:nvCxnSpPr>
          <p:cNvPr id="124" name="直線單箭頭接點 123"/>
          <p:cNvCxnSpPr/>
          <p:nvPr/>
        </p:nvCxnSpPr>
        <p:spPr>
          <a:xfrm>
            <a:off x="8377710" y="1269205"/>
            <a:ext cx="0" cy="1758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6" name="橢圓 125"/>
          <p:cNvSpPr/>
          <p:nvPr/>
        </p:nvSpPr>
        <p:spPr>
          <a:xfrm>
            <a:off x="1558460" y="2721106"/>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p:txBody>
      </p:sp>
      <p:sp>
        <p:nvSpPr>
          <p:cNvPr id="127" name="橢圓 126"/>
          <p:cNvSpPr/>
          <p:nvPr/>
        </p:nvSpPr>
        <p:spPr>
          <a:xfrm>
            <a:off x="2291267" y="2350490"/>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功能</a:t>
            </a:r>
          </a:p>
        </p:txBody>
      </p:sp>
      <p:sp>
        <p:nvSpPr>
          <p:cNvPr id="128" name="橢圓 127"/>
          <p:cNvSpPr/>
          <p:nvPr/>
        </p:nvSpPr>
        <p:spPr>
          <a:xfrm>
            <a:off x="3888910" y="2382126"/>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功能</a:t>
            </a:r>
          </a:p>
        </p:txBody>
      </p:sp>
      <p:sp>
        <p:nvSpPr>
          <p:cNvPr id="129" name="橢圓 128"/>
          <p:cNvSpPr/>
          <p:nvPr/>
        </p:nvSpPr>
        <p:spPr>
          <a:xfrm>
            <a:off x="5631147" y="698857"/>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部分</a:t>
            </a:r>
          </a:p>
        </p:txBody>
      </p:sp>
      <p:sp>
        <p:nvSpPr>
          <p:cNvPr id="130" name="橢圓 129"/>
          <p:cNvSpPr/>
          <p:nvPr/>
        </p:nvSpPr>
        <p:spPr>
          <a:xfrm>
            <a:off x="5836461" y="2051008"/>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部分</a:t>
            </a:r>
          </a:p>
        </p:txBody>
      </p:sp>
      <p:sp>
        <p:nvSpPr>
          <p:cNvPr id="131" name="橢圓 130"/>
          <p:cNvSpPr/>
          <p:nvPr/>
        </p:nvSpPr>
        <p:spPr>
          <a:xfrm>
            <a:off x="5697137" y="3821070"/>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部分</a:t>
            </a:r>
          </a:p>
        </p:txBody>
      </p:sp>
      <p:sp>
        <p:nvSpPr>
          <p:cNvPr id="132" name="橢圓 131"/>
          <p:cNvSpPr/>
          <p:nvPr/>
        </p:nvSpPr>
        <p:spPr>
          <a:xfrm>
            <a:off x="5550905" y="5071755"/>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舉例</a:t>
            </a:r>
          </a:p>
        </p:txBody>
      </p:sp>
      <p:sp>
        <p:nvSpPr>
          <p:cNvPr id="133" name="文字方塊 132"/>
          <p:cNvSpPr txBox="1"/>
          <p:nvPr/>
        </p:nvSpPr>
        <p:spPr>
          <a:xfrm>
            <a:off x="5669206" y="4471054"/>
            <a:ext cx="726198" cy="369332"/>
          </a:xfrm>
          <a:prstGeom prst="rect">
            <a:avLst/>
          </a:prstGeom>
          <a:solidFill>
            <a:schemeClr val="accent6">
              <a:lumMod val="40000"/>
              <a:lumOff val="60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zh-TW" altLang="en-US" b="1" dirty="0">
                <a:solidFill>
                  <a:prstClr val="black"/>
                </a:solidFill>
                <a:latin typeface="微軟正黑體" panose="020B0604030504040204" pitchFamily="34" charset="-120"/>
                <a:ea typeface="微軟正黑體" panose="020B0604030504040204" pitchFamily="34" charset="-120"/>
              </a:rPr>
              <a:t>花色</a:t>
            </a:r>
          </a:p>
        </p:txBody>
      </p:sp>
      <p:cxnSp>
        <p:nvCxnSpPr>
          <p:cNvPr id="134" name="直線單箭頭接點 133"/>
          <p:cNvCxnSpPr/>
          <p:nvPr/>
        </p:nvCxnSpPr>
        <p:spPr>
          <a:xfrm>
            <a:off x="2173042" y="6179854"/>
            <a:ext cx="2723980" cy="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a:off x="2173042" y="4638253"/>
            <a:ext cx="13873" cy="1541601"/>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8151375" y="4422750"/>
            <a:ext cx="13873" cy="177425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p:nvPr/>
        </p:nvCxnSpPr>
        <p:spPr>
          <a:xfrm flipH="1" flipV="1">
            <a:off x="7119232" y="6179854"/>
            <a:ext cx="1072673" cy="17155"/>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8" name="橢圓 137"/>
          <p:cNvSpPr/>
          <p:nvPr/>
        </p:nvSpPr>
        <p:spPr>
          <a:xfrm>
            <a:off x="1693850" y="5576028"/>
            <a:ext cx="1008112" cy="386740"/>
          </a:xfrm>
          <a:prstGeom prst="ellipse">
            <a:avLst/>
          </a:prstGeom>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特徵</a:t>
            </a:r>
          </a:p>
        </p:txBody>
      </p:sp>
      <p:sp>
        <p:nvSpPr>
          <p:cNvPr id="139" name="橢圓 138"/>
          <p:cNvSpPr/>
          <p:nvPr/>
        </p:nvSpPr>
        <p:spPr>
          <a:xfrm>
            <a:off x="7687849" y="5203711"/>
            <a:ext cx="1008112" cy="386740"/>
          </a:xfrm>
          <a:prstGeom prst="ellipse">
            <a:avLst/>
          </a:prstGeom>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特徵</a:t>
            </a:r>
          </a:p>
        </p:txBody>
      </p:sp>
      <p:sp>
        <p:nvSpPr>
          <p:cNvPr id="33" name="投影片編號版面配置區 32"/>
          <p:cNvSpPr>
            <a:spLocks noGrp="1"/>
          </p:cNvSpPr>
          <p:nvPr>
            <p:ph type="sldNum" sz="quarter" idx="12"/>
          </p:nvPr>
        </p:nvSpPr>
        <p:spPr/>
        <p:txBody>
          <a:bodyPr/>
          <a:lstStyle/>
          <a:p>
            <a:fld id="{B904AF00-1DF6-44D4-828F-EFBE29B5E59C}" type="slidenum">
              <a:rPr lang="zh-TW" altLang="en-US" smtClean="0"/>
              <a:pPr/>
              <a:t>26</a:t>
            </a:fld>
            <a:endParaRPr lang="zh-TW" altLang="en-US"/>
          </a:p>
        </p:txBody>
      </p:sp>
      <p:sp>
        <p:nvSpPr>
          <p:cNvPr id="64" name="文字方塊 63"/>
          <p:cNvSpPr txBox="1"/>
          <p:nvPr/>
        </p:nvSpPr>
        <p:spPr>
          <a:xfrm>
            <a:off x="7910154" y="3336806"/>
            <a:ext cx="459805" cy="1107996"/>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zh-TW" altLang="en-US" sz="2200" b="1" dirty="0">
                <a:solidFill>
                  <a:prstClr val="black"/>
                </a:solidFill>
                <a:latin typeface="微軟正黑體" panose="020B0604030504040204" pitchFamily="34" charset="-120"/>
                <a:ea typeface="微軟正黑體" panose="020B0604030504040204" pitchFamily="34" charset="-120"/>
              </a:rPr>
              <a:t>空心菜</a:t>
            </a:r>
          </a:p>
        </p:txBody>
      </p:sp>
      <p:cxnSp>
        <p:nvCxnSpPr>
          <p:cNvPr id="65" name="直線單箭頭接點 64"/>
          <p:cNvCxnSpPr/>
          <p:nvPr/>
        </p:nvCxnSpPr>
        <p:spPr>
          <a:xfrm>
            <a:off x="8191905" y="1911932"/>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a:off x="8634488" y="1897878"/>
            <a:ext cx="0" cy="1323512"/>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橢圓 66"/>
          <p:cNvSpPr/>
          <p:nvPr/>
        </p:nvSpPr>
        <p:spPr>
          <a:xfrm>
            <a:off x="7511601" y="2573688"/>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latin typeface="微軟正黑體" pitchFamily="34" charset="-120"/>
                <a:ea typeface="微軟正黑體" pitchFamily="34" charset="-120"/>
              </a:rPr>
              <a:t>舉例</a:t>
            </a:r>
            <a:endParaRPr lang="zh-TW" altLang="en-US" b="1" dirty="0">
              <a:latin typeface="微軟正黑體" pitchFamily="34" charset="-120"/>
              <a:ea typeface="微軟正黑體" pitchFamily="34" charset="-120"/>
            </a:endParaRPr>
          </a:p>
        </p:txBody>
      </p:sp>
      <p:sp>
        <p:nvSpPr>
          <p:cNvPr id="69" name="橢圓 68"/>
          <p:cNvSpPr/>
          <p:nvPr/>
        </p:nvSpPr>
        <p:spPr>
          <a:xfrm>
            <a:off x="8191905" y="2172894"/>
            <a:ext cx="1008112" cy="386740"/>
          </a:xfrm>
          <a:prstGeom prst="ellipse">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功能</a:t>
            </a:r>
          </a:p>
        </p:txBody>
      </p:sp>
    </p:spTree>
    <p:extLst>
      <p:ext uri="{BB962C8B-B14F-4D97-AF65-F5344CB8AC3E}">
        <p14:creationId xmlns:p14="http://schemas.microsoft.com/office/powerpoint/2010/main" val="1714940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策略教學步驟</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27</a:t>
            </a:fld>
            <a:endParaRPr lang="zh-TW" altLang="en-US"/>
          </a:p>
        </p:txBody>
      </p:sp>
    </p:spTree>
    <p:extLst>
      <p:ext uri="{BB962C8B-B14F-4D97-AF65-F5344CB8AC3E}">
        <p14:creationId xmlns:p14="http://schemas.microsoft.com/office/powerpoint/2010/main" val="4230556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策略步驟</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0124833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fld id="{B904AF00-1DF6-44D4-828F-EFBE29B5E59C}" type="slidenum">
              <a:rPr lang="zh-TW" altLang="en-US" smtClean="0"/>
              <a:pPr/>
              <a:t>28</a:t>
            </a:fld>
            <a:endParaRPr lang="zh-TW" altLang="en-US"/>
          </a:p>
        </p:txBody>
      </p:sp>
    </p:spTree>
    <p:extLst>
      <p:ext uri="{BB962C8B-B14F-4D97-AF65-F5344CB8AC3E}">
        <p14:creationId xmlns:p14="http://schemas.microsoft.com/office/powerpoint/2010/main" val="3620324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教師說明、教師示範</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29</a:t>
            </a:fld>
            <a:endParaRPr lang="zh-TW" altLang="en-US"/>
          </a:p>
        </p:txBody>
      </p:sp>
    </p:spTree>
    <p:extLst>
      <p:ext uri="{BB962C8B-B14F-4D97-AF65-F5344CB8AC3E}">
        <p14:creationId xmlns:p14="http://schemas.microsoft.com/office/powerpoint/2010/main" val="196229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何謂概念構圖</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概念構圖</a:t>
            </a:r>
            <a:r>
              <a:rPr lang="en-US" altLang="zh-TW" dirty="0" smtClean="0">
                <a:latin typeface="微軟正黑體" pitchFamily="34" charset="-120"/>
                <a:ea typeface="微軟正黑體" pitchFamily="34" charset="-120"/>
              </a:rPr>
              <a:t>(concept map)</a:t>
            </a:r>
          </a:p>
          <a:p>
            <a:pPr lvl="1"/>
            <a:r>
              <a:rPr lang="zh-TW" altLang="en-US" dirty="0">
                <a:latin typeface="微軟正黑體" pitchFamily="34" charset="-120"/>
                <a:ea typeface="微軟正黑體" pitchFamily="34" charset="-120"/>
              </a:rPr>
              <a:t>可看見的認知結構表示</a:t>
            </a:r>
            <a:r>
              <a:rPr lang="zh-TW" altLang="en-US" dirty="0" smtClean="0">
                <a:latin typeface="微軟正黑體" pitchFamily="34" charset="-120"/>
                <a:ea typeface="微軟正黑體" pitchFamily="34" charset="-120"/>
              </a:rPr>
              <a:t>法</a:t>
            </a:r>
            <a:endParaRPr lang="en-US" altLang="zh-TW" dirty="0" smtClean="0">
              <a:latin typeface="微軟正黑體" pitchFamily="34" charset="-120"/>
              <a:ea typeface="微軟正黑體" pitchFamily="34" charset="-120"/>
            </a:endParaRPr>
          </a:p>
          <a:p>
            <a:pPr lvl="1"/>
            <a:r>
              <a:rPr lang="zh-TW" altLang="en-US" dirty="0">
                <a:latin typeface="微軟正黑體" pitchFamily="34" charset="-120"/>
                <a:ea typeface="微軟正黑體" pitchFamily="34" charset="-120"/>
              </a:rPr>
              <a:t>以</a:t>
            </a:r>
            <a:r>
              <a:rPr lang="zh-TW" altLang="en-US"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概念</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或命題</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為基礎</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找出</a:t>
            </a:r>
            <a:r>
              <a:rPr lang="zh-TW" altLang="en-US" dirty="0">
                <a:latin typeface="微軟正黑體" pitchFamily="34" charset="-120"/>
                <a:ea typeface="微軟正黑體" pitchFamily="34" charset="-120"/>
              </a:rPr>
              <a:t>各</a:t>
            </a:r>
            <a:r>
              <a:rPr lang="zh-TW" altLang="en-US" dirty="0" smtClean="0">
                <a:latin typeface="微軟正黑體" pitchFamily="34" charset="-120"/>
                <a:ea typeface="微軟正黑體" pitchFamily="34" charset="-120"/>
              </a:rPr>
              <a:t>部分概念之間</a:t>
            </a:r>
            <a:r>
              <a:rPr lang="zh-TW" altLang="en-US" dirty="0">
                <a:latin typeface="微軟正黑體" pitchFamily="34" charset="-120"/>
                <a:ea typeface="微軟正黑體" pitchFamily="34" charset="-120"/>
              </a:rPr>
              <a:t>的聯結</a:t>
            </a:r>
            <a:r>
              <a:rPr lang="zh-TW" altLang="en-US" dirty="0" smtClean="0">
                <a:latin typeface="微軟正黑體" pitchFamily="34" charset="-120"/>
                <a:ea typeface="微軟正黑體" pitchFamily="34" charset="-120"/>
              </a:rPr>
              <a:t>關係</a:t>
            </a:r>
            <a:endParaRPr lang="en-US" altLang="zh-TW" dirty="0" smtClean="0">
              <a:latin typeface="微軟正黑體" pitchFamily="34" charset="-120"/>
              <a:ea typeface="微軟正黑體" pitchFamily="34" charset="-120"/>
            </a:endParaRPr>
          </a:p>
          <a:p>
            <a:pPr lvl="1"/>
            <a:r>
              <a:rPr lang="zh-TW" altLang="en-US" dirty="0">
                <a:latin typeface="微軟正黑體" pitchFamily="34" charset="-120"/>
                <a:ea typeface="微軟正黑體" pitchFamily="34" charset="-120"/>
              </a:rPr>
              <a:t>加上適當</a:t>
            </a:r>
            <a:r>
              <a:rPr lang="zh-TW" altLang="en-US" dirty="0" smtClean="0">
                <a:latin typeface="微軟正黑體" pitchFamily="34" charset="-120"/>
                <a:ea typeface="微軟正黑體" pitchFamily="34" charset="-120"/>
              </a:rPr>
              <a:t>的</a:t>
            </a:r>
            <a:r>
              <a:rPr lang="zh-TW" altLang="en-US"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聯結語</a:t>
            </a:r>
            <a:endParaRPr lang="en-US" altLang="zh-TW"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二維</a:t>
            </a:r>
            <a:r>
              <a:rPr lang="zh-TW" altLang="en-US" dirty="0">
                <a:latin typeface="微軟正黑體" pitchFamily="34" charset="-120"/>
                <a:ea typeface="微軟正黑體" pitchFamily="34" charset="-120"/>
              </a:rPr>
              <a:t>圖解</a:t>
            </a:r>
            <a:r>
              <a:rPr lang="zh-TW" altLang="en-US" dirty="0" smtClean="0">
                <a:latin typeface="微軟正黑體" pitchFamily="34" charset="-120"/>
                <a:ea typeface="微軟正黑體" pitchFamily="34" charset="-120"/>
              </a:rPr>
              <a:t>呈現</a:t>
            </a: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3</a:t>
            </a:fld>
            <a:endParaRPr lang="zh-TW" altLang="en-US">
              <a:solidFill>
                <a:prstClr val="black">
                  <a:tint val="75000"/>
                </a:prstClr>
              </a:solidFill>
            </a:endParaRPr>
          </a:p>
        </p:txBody>
      </p:sp>
    </p:spTree>
    <p:extLst>
      <p:ext uri="{BB962C8B-B14F-4D97-AF65-F5344CB8AC3E}">
        <p14:creationId xmlns:p14="http://schemas.microsoft.com/office/powerpoint/2010/main" val="3694701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b">
            <a:normAutofit/>
          </a:bodyPr>
          <a:lstStyle/>
          <a:p>
            <a:pPr algn="l"/>
            <a:r>
              <a:rPr lang="zh-TW" altLang="en-US" sz="3600" dirty="0" smtClean="0">
                <a:solidFill>
                  <a:srgbClr val="002060"/>
                </a:solidFill>
              </a:rPr>
              <a:t>示例：眼</a:t>
            </a:r>
            <a:r>
              <a:rPr lang="zh-TW" altLang="en-US" sz="3600" dirty="0">
                <a:solidFill>
                  <a:srgbClr val="002060"/>
                </a:solidFill>
              </a:rPr>
              <a:t>、嘴、鼻都是臉的</a:t>
            </a:r>
            <a:r>
              <a:rPr lang="zh-TW" altLang="en-US" sz="3600" dirty="0" smtClean="0">
                <a:solidFill>
                  <a:srgbClr val="002060"/>
                </a:solidFill>
              </a:rPr>
              <a:t>一部分</a:t>
            </a:r>
            <a:endParaRPr lang="zh-TW" altLang="en-US" sz="3600" dirty="0">
              <a:solidFill>
                <a:srgbClr val="002060"/>
              </a:solidFill>
            </a:endParaRPr>
          </a:p>
        </p:txBody>
      </p:sp>
      <p:graphicFrame>
        <p:nvGraphicFramePr>
          <p:cNvPr id="15" name="內容版面配置區 14"/>
          <p:cNvGraphicFramePr>
            <a:graphicFrameLocks noGrp="1"/>
          </p:cNvGraphicFramePr>
          <p:nvPr>
            <p:ph idx="1"/>
            <p:extLst>
              <p:ext uri="{D42A27DB-BD31-4B8C-83A1-F6EECF244321}">
                <p14:modId xmlns:p14="http://schemas.microsoft.com/office/powerpoint/2010/main" val="828250015"/>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
          <p:cNvSpPr>
            <a:spLocks noChangeArrowheads="1"/>
          </p:cNvSpPr>
          <p:nvPr/>
        </p:nvSpPr>
        <p:spPr bwMode="auto">
          <a:xfrm>
            <a:off x="3601070" y="1768120"/>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臉</a:t>
            </a:r>
          </a:p>
        </p:txBody>
      </p:sp>
      <p:sp>
        <p:nvSpPr>
          <p:cNvPr id="5" name="Line 7"/>
          <p:cNvSpPr>
            <a:spLocks noChangeShapeType="1"/>
          </p:cNvSpPr>
          <p:nvPr/>
        </p:nvSpPr>
        <p:spPr bwMode="auto">
          <a:xfrm>
            <a:off x="3059832" y="3216547"/>
            <a:ext cx="2733477"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8" name="Rectangle 12"/>
          <p:cNvSpPr>
            <a:spLocks noChangeArrowheads="1"/>
          </p:cNvSpPr>
          <p:nvPr/>
        </p:nvSpPr>
        <p:spPr bwMode="auto">
          <a:xfrm>
            <a:off x="4093616" y="4010297"/>
            <a:ext cx="722313"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嘴</a:t>
            </a:r>
          </a:p>
        </p:txBody>
      </p:sp>
      <p:sp>
        <p:nvSpPr>
          <p:cNvPr id="9" name="Rectangle 13"/>
          <p:cNvSpPr>
            <a:spLocks noChangeArrowheads="1"/>
          </p:cNvSpPr>
          <p:nvPr/>
        </p:nvSpPr>
        <p:spPr bwMode="auto">
          <a:xfrm>
            <a:off x="5444058" y="4010297"/>
            <a:ext cx="698500"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鼻</a:t>
            </a:r>
          </a:p>
        </p:txBody>
      </p:sp>
      <p:graphicFrame>
        <p:nvGraphicFramePr>
          <p:cNvPr id="14" name="內容版面配置區 3"/>
          <p:cNvGraphicFramePr>
            <a:graphicFrameLocks/>
          </p:cNvGraphicFramePr>
          <p:nvPr>
            <p:extLst>
              <p:ext uri="{D42A27DB-BD31-4B8C-83A1-F6EECF244321}">
                <p14:modId xmlns:p14="http://schemas.microsoft.com/office/powerpoint/2010/main" val="2821064009"/>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2"/>
          <p:cNvSpPr>
            <a:spLocks noChangeArrowheads="1"/>
          </p:cNvSpPr>
          <p:nvPr/>
        </p:nvSpPr>
        <p:spPr bwMode="auto">
          <a:xfrm>
            <a:off x="2698675" y="3980133"/>
            <a:ext cx="722313"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眼</a:t>
            </a:r>
          </a:p>
        </p:txBody>
      </p:sp>
      <p:cxnSp>
        <p:nvCxnSpPr>
          <p:cNvPr id="13" name="直線單箭頭接點 12"/>
          <p:cNvCxnSpPr>
            <a:stCxn id="5" idx="0"/>
          </p:cNvCxnSpPr>
          <p:nvPr/>
        </p:nvCxnSpPr>
        <p:spPr>
          <a:xfrm>
            <a:off x="3059832" y="3216547"/>
            <a:ext cx="0"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 idx="2"/>
          </p:cNvCxnSpPr>
          <p:nvPr/>
        </p:nvCxnSpPr>
        <p:spPr>
          <a:xfrm flipH="1">
            <a:off x="4454772" y="2387245"/>
            <a:ext cx="13867" cy="16398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a:off x="5793308" y="3216547"/>
            <a:ext cx="1"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3856571" y="2652869"/>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部分</a:t>
            </a:r>
            <a:endParaRPr lang="zh-TW" altLang="en-US" sz="2400" b="1" dirty="0">
              <a:latin typeface="微軟正黑體" pitchFamily="34" charset="-120"/>
              <a:ea typeface="微軟正黑體" pitchFamily="34" charset="-120"/>
            </a:endParaRPr>
          </a:p>
        </p:txBody>
      </p:sp>
      <p:sp>
        <p:nvSpPr>
          <p:cNvPr id="23" name="橢圓 22"/>
          <p:cNvSpPr/>
          <p:nvPr/>
        </p:nvSpPr>
        <p:spPr>
          <a:xfrm>
            <a:off x="1775587" y="785799"/>
            <a:ext cx="72008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2735592" y="785799"/>
            <a:ext cx="72008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3601070" y="785799"/>
            <a:ext cx="72008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4976167" y="785799"/>
            <a:ext cx="72008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B904AF00-1DF6-44D4-828F-EFBE29B5E59C}" type="slidenum">
              <a:rPr lang="zh-TW" altLang="en-US" smtClean="0"/>
              <a:pPr/>
              <a:t>30</a:t>
            </a:fld>
            <a:endParaRPr lang="zh-TW" altLang="en-US"/>
          </a:p>
        </p:txBody>
      </p:sp>
    </p:spTree>
    <p:extLst>
      <p:ext uri="{BB962C8B-B14F-4D97-AF65-F5344CB8AC3E}">
        <p14:creationId xmlns:p14="http://schemas.microsoft.com/office/powerpoint/2010/main" val="1273386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b">
            <a:normAutofit/>
          </a:bodyPr>
          <a:lstStyle/>
          <a:p>
            <a:pPr algn="l"/>
            <a:r>
              <a:rPr lang="zh-TW" altLang="en-US" sz="3600" dirty="0">
                <a:solidFill>
                  <a:srgbClr val="002060"/>
                </a:solidFill>
              </a:rPr>
              <a:t>示例</a:t>
            </a:r>
            <a:r>
              <a:rPr lang="zh-TW" altLang="en-US" sz="3600" dirty="0" smtClean="0">
                <a:solidFill>
                  <a:srgbClr val="002060"/>
                </a:solidFill>
              </a:rPr>
              <a:t>：</a:t>
            </a:r>
            <a:r>
              <a:rPr lang="zh-TW" altLang="en-US" sz="3600" dirty="0">
                <a:solidFill>
                  <a:srgbClr val="002060"/>
                </a:solidFill>
              </a:rPr>
              <a:t>水庫有防洪、灌溉、發電等功能</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31</a:t>
            </a:fld>
            <a:endParaRPr lang="zh-TW" altLang="en-US"/>
          </a:p>
        </p:txBody>
      </p:sp>
      <p:graphicFrame>
        <p:nvGraphicFramePr>
          <p:cNvPr id="5" name="內容版面配置區 14"/>
          <p:cNvGraphicFramePr>
            <a:graphicFrameLocks/>
          </p:cNvGraphicFramePr>
          <p:nvPr>
            <p:extLst>
              <p:ext uri="{D42A27DB-BD31-4B8C-83A1-F6EECF244321}">
                <p14:modId xmlns:p14="http://schemas.microsoft.com/office/powerpoint/2010/main" val="171582081"/>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1601287223"/>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橢圓 6"/>
          <p:cNvSpPr/>
          <p:nvPr/>
        </p:nvSpPr>
        <p:spPr>
          <a:xfrm>
            <a:off x="1775586"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203848"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572000"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892215"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5"/>
          <p:cNvSpPr>
            <a:spLocks noChangeArrowheads="1"/>
          </p:cNvSpPr>
          <p:nvPr/>
        </p:nvSpPr>
        <p:spPr bwMode="auto">
          <a:xfrm>
            <a:off x="3601070" y="1916832"/>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水庫</a:t>
            </a:r>
          </a:p>
        </p:txBody>
      </p:sp>
      <p:sp>
        <p:nvSpPr>
          <p:cNvPr id="12" name="Line 7"/>
          <p:cNvSpPr>
            <a:spLocks noChangeShapeType="1"/>
          </p:cNvSpPr>
          <p:nvPr/>
        </p:nvSpPr>
        <p:spPr bwMode="auto">
          <a:xfrm>
            <a:off x="3059832" y="3365259"/>
            <a:ext cx="2733477"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13" name="Rectangle 12"/>
          <p:cNvSpPr>
            <a:spLocks noChangeArrowheads="1"/>
          </p:cNvSpPr>
          <p:nvPr/>
        </p:nvSpPr>
        <p:spPr bwMode="auto">
          <a:xfrm>
            <a:off x="4093616" y="4159009"/>
            <a:ext cx="722313"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灌</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溉</a:t>
            </a:r>
            <a:endParaRPr lang="zh-TW" altLang="en-US" sz="2800" b="1" dirty="0">
              <a:solidFill>
                <a:srgbClr val="0039AC"/>
              </a:solidFill>
              <a:latin typeface="微軟正黑體" pitchFamily="34" charset="-120"/>
              <a:ea typeface="微軟正黑體" pitchFamily="34" charset="-120"/>
            </a:endParaRPr>
          </a:p>
        </p:txBody>
      </p:sp>
      <p:sp>
        <p:nvSpPr>
          <p:cNvPr id="14" name="Rectangle 13"/>
          <p:cNvSpPr>
            <a:spLocks noChangeArrowheads="1"/>
          </p:cNvSpPr>
          <p:nvPr/>
        </p:nvSpPr>
        <p:spPr bwMode="auto">
          <a:xfrm>
            <a:off x="5444058" y="4159009"/>
            <a:ext cx="698500"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發</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電</a:t>
            </a:r>
            <a:endParaRPr lang="zh-TW" altLang="en-US" sz="2800" b="1" dirty="0">
              <a:solidFill>
                <a:srgbClr val="0039AC"/>
              </a:solidFill>
              <a:latin typeface="微軟正黑體" pitchFamily="34" charset="-120"/>
              <a:ea typeface="微軟正黑體" pitchFamily="34" charset="-120"/>
            </a:endParaRPr>
          </a:p>
        </p:txBody>
      </p:sp>
      <p:sp>
        <p:nvSpPr>
          <p:cNvPr id="15" name="Rectangle 12"/>
          <p:cNvSpPr>
            <a:spLocks noChangeArrowheads="1"/>
          </p:cNvSpPr>
          <p:nvPr/>
        </p:nvSpPr>
        <p:spPr bwMode="auto">
          <a:xfrm>
            <a:off x="2698675" y="4128845"/>
            <a:ext cx="722313"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防</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洪</a:t>
            </a:r>
            <a:endParaRPr lang="zh-TW" altLang="en-US" sz="2800" b="1" dirty="0">
              <a:solidFill>
                <a:srgbClr val="0039AC"/>
              </a:solidFill>
              <a:latin typeface="微軟正黑體" pitchFamily="34" charset="-120"/>
              <a:ea typeface="微軟正黑體" pitchFamily="34" charset="-120"/>
            </a:endParaRPr>
          </a:p>
        </p:txBody>
      </p:sp>
      <p:cxnSp>
        <p:nvCxnSpPr>
          <p:cNvPr id="16" name="直線單箭頭接點 15"/>
          <p:cNvCxnSpPr>
            <a:stCxn id="12" idx="0"/>
          </p:cNvCxnSpPr>
          <p:nvPr/>
        </p:nvCxnSpPr>
        <p:spPr>
          <a:xfrm>
            <a:off x="3059832" y="3365259"/>
            <a:ext cx="0"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11" idx="2"/>
          </p:cNvCxnSpPr>
          <p:nvPr/>
        </p:nvCxnSpPr>
        <p:spPr>
          <a:xfrm flipH="1">
            <a:off x="4454772" y="2535957"/>
            <a:ext cx="13867" cy="16398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H="1">
            <a:off x="5793308" y="3365259"/>
            <a:ext cx="1"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3856571" y="2801581"/>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功能</a:t>
            </a:r>
          </a:p>
        </p:txBody>
      </p:sp>
    </p:spTree>
    <p:extLst>
      <p:ext uri="{BB962C8B-B14F-4D97-AF65-F5344CB8AC3E}">
        <p14:creationId xmlns:p14="http://schemas.microsoft.com/office/powerpoint/2010/main" val="3929207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b">
            <a:normAutofit/>
          </a:bodyPr>
          <a:lstStyle/>
          <a:p>
            <a:pPr algn="l"/>
            <a:r>
              <a:rPr lang="zh-TW" altLang="en-US" sz="3600" dirty="0" smtClean="0">
                <a:solidFill>
                  <a:srgbClr val="002060"/>
                </a:solidFill>
              </a:rPr>
              <a:t>示例：</a:t>
            </a:r>
            <a:r>
              <a:rPr lang="zh-TW" altLang="en-US" sz="3600" dirty="0">
                <a:solidFill>
                  <a:srgbClr val="002060"/>
                </a:solidFill>
              </a:rPr>
              <a:t>生長和繁殖是生物的</a:t>
            </a:r>
            <a:r>
              <a:rPr lang="zh-TW" altLang="en-US" sz="3600" dirty="0" smtClean="0">
                <a:solidFill>
                  <a:srgbClr val="002060"/>
                </a:solidFill>
              </a:rPr>
              <a:t>特徵</a:t>
            </a:r>
            <a:endParaRPr lang="zh-TW" altLang="en-US" sz="3600" dirty="0">
              <a:solidFill>
                <a:srgbClr val="002060"/>
              </a:solidFill>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32</a:t>
            </a:fld>
            <a:endParaRPr lang="zh-TW" altLang="en-US"/>
          </a:p>
        </p:txBody>
      </p:sp>
      <p:sp>
        <p:nvSpPr>
          <p:cNvPr id="5" name="橢圓 4"/>
          <p:cNvSpPr/>
          <p:nvPr/>
        </p:nvSpPr>
        <p:spPr>
          <a:xfrm>
            <a:off x="1775586"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203848"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4572000"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5"/>
          <p:cNvSpPr>
            <a:spLocks noChangeArrowheads="1"/>
          </p:cNvSpPr>
          <p:nvPr/>
        </p:nvSpPr>
        <p:spPr bwMode="auto">
          <a:xfrm>
            <a:off x="3601070" y="1916832"/>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生物</a:t>
            </a:r>
          </a:p>
        </p:txBody>
      </p:sp>
      <p:sp>
        <p:nvSpPr>
          <p:cNvPr id="9" name="Line 7"/>
          <p:cNvSpPr>
            <a:spLocks noChangeShapeType="1"/>
          </p:cNvSpPr>
          <p:nvPr/>
        </p:nvSpPr>
        <p:spPr bwMode="auto">
          <a:xfrm>
            <a:off x="3203848" y="3365258"/>
            <a:ext cx="2589461" cy="1"/>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11" name="Rectangle 13"/>
          <p:cNvSpPr>
            <a:spLocks noChangeArrowheads="1"/>
          </p:cNvSpPr>
          <p:nvPr/>
        </p:nvSpPr>
        <p:spPr bwMode="auto">
          <a:xfrm>
            <a:off x="5444058" y="4159009"/>
            <a:ext cx="698500"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繁</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殖</a:t>
            </a:r>
            <a:endParaRPr lang="en-US" altLang="zh-TW" sz="2800" b="1" dirty="0" smtClean="0">
              <a:solidFill>
                <a:srgbClr val="0039AC"/>
              </a:solidFill>
              <a:latin typeface="微軟正黑體" pitchFamily="34" charset="-120"/>
              <a:ea typeface="微軟正黑體" pitchFamily="34" charset="-120"/>
            </a:endParaRPr>
          </a:p>
        </p:txBody>
      </p:sp>
      <p:sp>
        <p:nvSpPr>
          <p:cNvPr id="12" name="Rectangle 12"/>
          <p:cNvSpPr>
            <a:spLocks noChangeArrowheads="1"/>
          </p:cNvSpPr>
          <p:nvPr/>
        </p:nvSpPr>
        <p:spPr bwMode="auto">
          <a:xfrm>
            <a:off x="2878757" y="4128845"/>
            <a:ext cx="722313"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生</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長</a:t>
            </a:r>
            <a:endParaRPr lang="en-US" altLang="zh-TW" sz="2800" b="1" dirty="0" smtClean="0">
              <a:solidFill>
                <a:srgbClr val="0039AC"/>
              </a:solidFill>
              <a:latin typeface="微軟正黑體" pitchFamily="34" charset="-120"/>
              <a:ea typeface="微軟正黑體" pitchFamily="34" charset="-120"/>
            </a:endParaRPr>
          </a:p>
        </p:txBody>
      </p:sp>
      <p:cxnSp>
        <p:nvCxnSpPr>
          <p:cNvPr id="13" name="直線單箭頭接點 12"/>
          <p:cNvCxnSpPr/>
          <p:nvPr/>
        </p:nvCxnSpPr>
        <p:spPr>
          <a:xfrm>
            <a:off x="3226566" y="3365258"/>
            <a:ext cx="0"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5793308" y="3365259"/>
            <a:ext cx="1"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內容版面配置區 14"/>
          <p:cNvGraphicFramePr>
            <a:graphicFrameLocks/>
          </p:cNvGraphicFramePr>
          <p:nvPr>
            <p:extLst>
              <p:ext uri="{D42A27DB-BD31-4B8C-83A1-F6EECF244321}">
                <p14:modId xmlns:p14="http://schemas.microsoft.com/office/powerpoint/2010/main" val="990823500"/>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內容版面配置區 3"/>
          <p:cNvGraphicFramePr>
            <a:graphicFrameLocks/>
          </p:cNvGraphicFramePr>
          <p:nvPr>
            <p:extLst>
              <p:ext uri="{D42A27DB-BD31-4B8C-83A1-F6EECF244321}">
                <p14:modId xmlns:p14="http://schemas.microsoft.com/office/powerpoint/2010/main" val="1915743110"/>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0" name="直線接點 19"/>
          <p:cNvCxnSpPr/>
          <p:nvPr/>
        </p:nvCxnSpPr>
        <p:spPr>
          <a:xfrm flipH="1">
            <a:off x="4468638" y="2535957"/>
            <a:ext cx="1" cy="829302"/>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3856571" y="2801581"/>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特徵</a:t>
            </a:r>
          </a:p>
        </p:txBody>
      </p:sp>
    </p:spTree>
    <p:extLst>
      <p:ext uri="{BB962C8B-B14F-4D97-AF65-F5344CB8AC3E}">
        <p14:creationId xmlns:p14="http://schemas.microsoft.com/office/powerpoint/2010/main" val="250067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b">
            <a:normAutofit/>
          </a:bodyPr>
          <a:lstStyle/>
          <a:p>
            <a:pPr algn="l"/>
            <a:r>
              <a:rPr lang="zh-TW" altLang="en-US" sz="3600" dirty="0" smtClean="0">
                <a:solidFill>
                  <a:srgbClr val="002060"/>
                </a:solidFill>
              </a:rPr>
              <a:t>示例：年輪即表示樹木的年齡</a:t>
            </a:r>
            <a:endParaRPr lang="zh-TW" altLang="en-US" sz="3600" dirty="0">
              <a:solidFill>
                <a:srgbClr val="002060"/>
              </a:solidFill>
            </a:endParaRPr>
          </a:p>
        </p:txBody>
      </p:sp>
      <p:sp>
        <p:nvSpPr>
          <p:cNvPr id="5" name="文字版面配置區 4"/>
          <p:cNvSpPr>
            <a:spLocks noGrp="1"/>
          </p:cNvSpPr>
          <p:nvPr>
            <p:ph idx="1"/>
          </p:nvPr>
        </p:nvSpPr>
        <p:spPr/>
        <p:txBody>
          <a:bodyPr/>
          <a:lstStyle/>
          <a:p>
            <a:pPr marL="0" indent="0">
              <a:buNone/>
            </a:pPr>
            <a:endParaRPr lang="zh-TW" altLang="en-US" dirty="0"/>
          </a:p>
        </p:txBody>
      </p:sp>
      <p:sp>
        <p:nvSpPr>
          <p:cNvPr id="17" name="Rectangle 5"/>
          <p:cNvSpPr>
            <a:spLocks noChangeArrowheads="1"/>
          </p:cNvSpPr>
          <p:nvPr/>
        </p:nvSpPr>
        <p:spPr bwMode="auto">
          <a:xfrm>
            <a:off x="3601070" y="1916832"/>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年輪</a:t>
            </a:r>
          </a:p>
        </p:txBody>
      </p:sp>
      <p:sp>
        <p:nvSpPr>
          <p:cNvPr id="18" name="Rectangle 12"/>
          <p:cNvSpPr>
            <a:spLocks noChangeArrowheads="1"/>
          </p:cNvSpPr>
          <p:nvPr/>
        </p:nvSpPr>
        <p:spPr bwMode="auto">
          <a:xfrm>
            <a:off x="4107481" y="3789040"/>
            <a:ext cx="722313" cy="1872208"/>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樹</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木</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年</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齡</a:t>
            </a:r>
            <a:endParaRPr lang="en-US" altLang="zh-TW" sz="2800" b="1" dirty="0" smtClean="0">
              <a:solidFill>
                <a:srgbClr val="0039AC"/>
              </a:solidFill>
              <a:latin typeface="微軟正黑體" pitchFamily="34" charset="-120"/>
              <a:ea typeface="微軟正黑體" pitchFamily="34" charset="-120"/>
            </a:endParaRPr>
          </a:p>
        </p:txBody>
      </p:sp>
      <p:graphicFrame>
        <p:nvGraphicFramePr>
          <p:cNvPr id="21" name="內容版面配置區 14"/>
          <p:cNvGraphicFramePr>
            <a:graphicFrameLocks/>
          </p:cNvGraphicFramePr>
          <p:nvPr>
            <p:extLst>
              <p:ext uri="{D42A27DB-BD31-4B8C-83A1-F6EECF244321}">
                <p14:modId xmlns:p14="http://schemas.microsoft.com/office/powerpoint/2010/main" val="605393419"/>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內容版面配置區 3"/>
          <p:cNvGraphicFramePr>
            <a:graphicFrameLocks/>
          </p:cNvGraphicFramePr>
          <p:nvPr>
            <p:extLst>
              <p:ext uri="{D42A27DB-BD31-4B8C-83A1-F6EECF244321}">
                <p14:modId xmlns:p14="http://schemas.microsoft.com/office/powerpoint/2010/main" val="233453926"/>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橢圓 22"/>
          <p:cNvSpPr/>
          <p:nvPr/>
        </p:nvSpPr>
        <p:spPr>
          <a:xfrm>
            <a:off x="1775586"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4149467" y="785799"/>
            <a:ext cx="2438757"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H="1">
            <a:off x="4468637" y="2535957"/>
            <a:ext cx="3" cy="125308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3856572" y="2985553"/>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解釋</a:t>
            </a:r>
          </a:p>
        </p:txBody>
      </p:sp>
      <p:sp>
        <p:nvSpPr>
          <p:cNvPr id="3" name="投影片編號版面配置區 2"/>
          <p:cNvSpPr>
            <a:spLocks noGrp="1"/>
          </p:cNvSpPr>
          <p:nvPr>
            <p:ph type="sldNum" sz="quarter" idx="12"/>
          </p:nvPr>
        </p:nvSpPr>
        <p:spPr/>
        <p:txBody>
          <a:bodyPr/>
          <a:lstStyle/>
          <a:p>
            <a:fld id="{B904AF00-1DF6-44D4-828F-EFBE29B5E59C}" type="slidenum">
              <a:rPr lang="zh-TW" altLang="en-US" smtClean="0"/>
              <a:pPr/>
              <a:t>33</a:t>
            </a:fld>
            <a:endParaRPr lang="zh-TW" altLang="en-US"/>
          </a:p>
        </p:txBody>
      </p:sp>
    </p:spTree>
    <p:extLst>
      <p:ext uri="{BB962C8B-B14F-4D97-AF65-F5344CB8AC3E}">
        <p14:creationId xmlns:p14="http://schemas.microsoft.com/office/powerpoint/2010/main" val="123413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b">
            <a:normAutofit fontScale="90000"/>
          </a:bodyPr>
          <a:lstStyle/>
          <a:p>
            <a:pPr algn="l"/>
            <a:r>
              <a:rPr lang="zh-TW" altLang="en-US" sz="3600" dirty="0" smtClean="0">
                <a:solidFill>
                  <a:srgbClr val="002060"/>
                </a:solidFill>
              </a:rPr>
              <a:t>示例：不同種類的昆蟲有不同</a:t>
            </a:r>
            <a:r>
              <a:rPr lang="zh-TW" altLang="en-US" sz="3600" dirty="0">
                <a:solidFill>
                  <a:srgbClr val="002060"/>
                </a:solidFill>
              </a:rPr>
              <a:t>的</a:t>
            </a:r>
            <a:r>
              <a:rPr lang="zh-TW" altLang="en-US" sz="3600" dirty="0" smtClean="0">
                <a:solidFill>
                  <a:srgbClr val="002060"/>
                </a:solidFill>
              </a:rPr>
              <a:t>防衛</a:t>
            </a:r>
            <a:r>
              <a:rPr lang="zh-TW" altLang="en-US" sz="3600" dirty="0">
                <a:solidFill>
                  <a:srgbClr val="002060"/>
                </a:solidFill>
              </a:rPr>
              <a:t>方式，</a:t>
            </a:r>
            <a:r>
              <a:rPr lang="zh-TW" altLang="en-US" sz="3600" dirty="0" smtClean="0">
                <a:solidFill>
                  <a:srgbClr val="002060"/>
                </a:solidFill>
              </a:rPr>
              <a:t>例如象鼻蟲會裝死不動來防衛。</a:t>
            </a:r>
            <a:endParaRPr lang="zh-TW" altLang="en-US" sz="3600" dirty="0">
              <a:solidFill>
                <a:srgbClr val="002060"/>
              </a:solidFill>
            </a:endParaRPr>
          </a:p>
        </p:txBody>
      </p:sp>
      <p:sp>
        <p:nvSpPr>
          <p:cNvPr id="9" name="內容版面配置區 8"/>
          <p:cNvSpPr>
            <a:spLocks noGrp="1"/>
          </p:cNvSpPr>
          <p:nvPr>
            <p:ph idx="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34</a:t>
            </a:fld>
            <a:endParaRPr lang="zh-TW" altLang="en-US">
              <a:solidFill>
                <a:prstClr val="black">
                  <a:tint val="75000"/>
                </a:prstClr>
              </a:solidFill>
            </a:endParaRPr>
          </a:p>
        </p:txBody>
      </p:sp>
      <p:graphicFrame>
        <p:nvGraphicFramePr>
          <p:cNvPr id="10" name="內容版面配置區 14"/>
          <p:cNvGraphicFramePr>
            <a:graphicFrameLocks/>
          </p:cNvGraphicFramePr>
          <p:nvPr>
            <p:extLst>
              <p:ext uri="{D42A27DB-BD31-4B8C-83A1-F6EECF244321}">
                <p14:modId xmlns:p14="http://schemas.microsoft.com/office/powerpoint/2010/main" val="2283032184"/>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2635211638"/>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5"/>
          <p:cNvSpPr>
            <a:spLocks noChangeArrowheads="1"/>
          </p:cNvSpPr>
          <p:nvPr/>
        </p:nvSpPr>
        <p:spPr bwMode="auto">
          <a:xfrm>
            <a:off x="3173793" y="2205569"/>
            <a:ext cx="2622343"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昆蟲的防衛方式</a:t>
            </a:r>
          </a:p>
        </p:txBody>
      </p:sp>
      <p:sp>
        <p:nvSpPr>
          <p:cNvPr id="16" name="Rectangle 5"/>
          <p:cNvSpPr>
            <a:spLocks noChangeArrowheads="1"/>
          </p:cNvSpPr>
          <p:nvPr/>
        </p:nvSpPr>
        <p:spPr bwMode="auto">
          <a:xfrm>
            <a:off x="2915816" y="4088248"/>
            <a:ext cx="3384376"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象鼻蟲會裝死不</a:t>
            </a:r>
            <a:r>
              <a:rPr lang="zh-TW" altLang="en-US" sz="2800" b="1" dirty="0" smtClean="0">
                <a:solidFill>
                  <a:srgbClr val="002060"/>
                </a:solidFill>
                <a:latin typeface="微軟正黑體" pitchFamily="34" charset="-120"/>
                <a:ea typeface="微軟正黑體" pitchFamily="34" charset="-120"/>
              </a:rPr>
              <a:t>動</a:t>
            </a:r>
            <a:endParaRPr lang="zh-TW" altLang="en-US" sz="2800" b="1" dirty="0">
              <a:solidFill>
                <a:srgbClr val="002060"/>
              </a:solidFill>
              <a:latin typeface="微軟正黑體" pitchFamily="34" charset="-120"/>
              <a:ea typeface="微軟正黑體" pitchFamily="34" charset="-120"/>
            </a:endParaRPr>
          </a:p>
        </p:txBody>
      </p:sp>
      <p:sp>
        <p:nvSpPr>
          <p:cNvPr id="17" name="橢圓 16"/>
          <p:cNvSpPr/>
          <p:nvPr/>
        </p:nvSpPr>
        <p:spPr>
          <a:xfrm>
            <a:off x="3828918" y="210636"/>
            <a:ext cx="4055450" cy="725871"/>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8" name="橢圓 17"/>
          <p:cNvSpPr/>
          <p:nvPr/>
        </p:nvSpPr>
        <p:spPr>
          <a:xfrm>
            <a:off x="1403647" y="820845"/>
            <a:ext cx="331236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13" name="直線單箭頭接點 12"/>
          <p:cNvCxnSpPr>
            <a:stCxn id="12" idx="2"/>
          </p:cNvCxnSpPr>
          <p:nvPr/>
        </p:nvCxnSpPr>
        <p:spPr>
          <a:xfrm flipH="1">
            <a:off x="4484964" y="2824694"/>
            <a:ext cx="1" cy="1281496"/>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橢圓 14"/>
          <p:cNvSpPr/>
          <p:nvPr/>
        </p:nvSpPr>
        <p:spPr>
          <a:xfrm>
            <a:off x="3828918" y="3274290"/>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white"/>
                </a:solidFill>
                <a:latin typeface="微軟正黑體" pitchFamily="34" charset="-120"/>
                <a:ea typeface="微軟正黑體" pitchFamily="34" charset="-120"/>
              </a:rPr>
              <a:t>舉例</a:t>
            </a:r>
          </a:p>
        </p:txBody>
      </p:sp>
    </p:spTree>
    <p:extLst>
      <p:ext uri="{BB962C8B-B14F-4D97-AF65-F5344CB8AC3E}">
        <p14:creationId xmlns:p14="http://schemas.microsoft.com/office/powerpoint/2010/main" val="289724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b">
            <a:normAutofit/>
          </a:bodyPr>
          <a:lstStyle/>
          <a:p>
            <a:pPr algn="l"/>
            <a:r>
              <a:rPr lang="zh-TW" altLang="en-US" sz="3600" dirty="0">
                <a:solidFill>
                  <a:srgbClr val="002060"/>
                </a:solidFill>
              </a:rPr>
              <a:t>示例</a:t>
            </a:r>
            <a:r>
              <a:rPr lang="zh-TW" altLang="en-US" sz="3600" dirty="0" smtClean="0">
                <a:solidFill>
                  <a:srgbClr val="002060"/>
                </a:solidFill>
              </a:rPr>
              <a:t>：下雨導致地濕</a:t>
            </a:r>
            <a:endParaRPr lang="zh-TW" altLang="en-US" sz="3600" dirty="0">
              <a:solidFill>
                <a:srgbClr val="002060"/>
              </a:solidFill>
            </a:endParaRPr>
          </a:p>
        </p:txBody>
      </p:sp>
      <p:sp>
        <p:nvSpPr>
          <p:cNvPr id="9" name="內容版面配置區 8"/>
          <p:cNvSpPr>
            <a:spLocks noGrp="1"/>
          </p:cNvSpPr>
          <p:nvPr>
            <p:ph idx="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35</a:t>
            </a:fld>
            <a:endParaRPr lang="zh-TW" altLang="en-US"/>
          </a:p>
        </p:txBody>
      </p:sp>
      <p:graphicFrame>
        <p:nvGraphicFramePr>
          <p:cNvPr id="10" name="內容版面配置區 14"/>
          <p:cNvGraphicFramePr>
            <a:graphicFrameLocks/>
          </p:cNvGraphicFramePr>
          <p:nvPr>
            <p:extLst>
              <p:ext uri="{D42A27DB-BD31-4B8C-83A1-F6EECF244321}">
                <p14:modId xmlns:p14="http://schemas.microsoft.com/office/powerpoint/2010/main" val="3305935082"/>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4204632842"/>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5"/>
          <p:cNvSpPr>
            <a:spLocks noChangeArrowheads="1"/>
          </p:cNvSpPr>
          <p:nvPr/>
        </p:nvSpPr>
        <p:spPr bwMode="auto">
          <a:xfrm>
            <a:off x="3573416" y="2205569"/>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下雨</a:t>
            </a:r>
          </a:p>
        </p:txBody>
      </p:sp>
      <p:sp>
        <p:nvSpPr>
          <p:cNvPr id="15" name="Rectangle 5"/>
          <p:cNvSpPr>
            <a:spLocks noChangeArrowheads="1"/>
          </p:cNvSpPr>
          <p:nvPr/>
        </p:nvSpPr>
        <p:spPr bwMode="auto">
          <a:xfrm>
            <a:off x="3573416" y="4088248"/>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地濕</a:t>
            </a:r>
          </a:p>
        </p:txBody>
      </p:sp>
      <p:sp>
        <p:nvSpPr>
          <p:cNvPr id="16" name="橢圓 15"/>
          <p:cNvSpPr/>
          <p:nvPr/>
        </p:nvSpPr>
        <p:spPr>
          <a:xfrm>
            <a:off x="1775586"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3707904" y="78579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p:nvPr/>
        </p:nvCxnSpPr>
        <p:spPr>
          <a:xfrm flipH="1">
            <a:off x="4440986" y="2835165"/>
            <a:ext cx="3" cy="125308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828918" y="3274290"/>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導致</a:t>
            </a:r>
          </a:p>
        </p:txBody>
      </p:sp>
    </p:spTree>
    <p:extLst>
      <p:ext uri="{BB962C8B-B14F-4D97-AF65-F5344CB8AC3E}">
        <p14:creationId xmlns:p14="http://schemas.microsoft.com/office/powerpoint/2010/main" val="4033446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b">
            <a:noAutofit/>
          </a:bodyPr>
          <a:lstStyle/>
          <a:p>
            <a:pPr algn="l"/>
            <a:r>
              <a:rPr lang="zh-TW" altLang="en-US" sz="3600" dirty="0">
                <a:solidFill>
                  <a:srgbClr val="002060"/>
                </a:solidFill>
              </a:rPr>
              <a:t>示例</a:t>
            </a:r>
            <a:r>
              <a:rPr lang="zh-TW" altLang="en-US" sz="3600" dirty="0" smtClean="0">
                <a:solidFill>
                  <a:srgbClr val="002060"/>
                </a:solidFill>
              </a:rPr>
              <a:t>：</a:t>
            </a:r>
            <a:r>
              <a:rPr lang="zh-TW" altLang="en-US" sz="3600" dirty="0">
                <a:solidFill>
                  <a:srgbClr val="002060"/>
                </a:solidFill>
              </a:rPr>
              <a:t>蝴蝶產的卵，經過幼蟲、蛹</a:t>
            </a:r>
            <a:r>
              <a:rPr lang="zh-TW" altLang="en-US" sz="3600" dirty="0" smtClean="0">
                <a:solidFill>
                  <a:srgbClr val="002060"/>
                </a:solidFill>
              </a:rPr>
              <a:t>、</a:t>
            </a:r>
            <a:r>
              <a:rPr lang="en-US" altLang="zh-TW" sz="3600" dirty="0" smtClean="0">
                <a:solidFill>
                  <a:srgbClr val="002060"/>
                </a:solidFill>
              </a:rPr>
              <a:t/>
            </a:r>
            <a:br>
              <a:rPr lang="en-US" altLang="zh-TW" sz="3600" dirty="0" smtClean="0">
                <a:solidFill>
                  <a:srgbClr val="002060"/>
                </a:solidFill>
              </a:rPr>
            </a:br>
            <a:r>
              <a:rPr lang="en-US" altLang="zh-TW" sz="3600" dirty="0">
                <a:solidFill>
                  <a:srgbClr val="002060"/>
                </a:solidFill>
              </a:rPr>
              <a:t>	</a:t>
            </a:r>
            <a:r>
              <a:rPr lang="zh-TW" altLang="en-US" sz="3600" dirty="0">
                <a:solidFill>
                  <a:srgbClr val="002060"/>
                </a:solidFill>
              </a:rPr>
              <a:t> </a:t>
            </a:r>
            <a:r>
              <a:rPr lang="zh-TW" altLang="en-US" sz="3600" dirty="0" smtClean="0">
                <a:solidFill>
                  <a:srgbClr val="002060"/>
                </a:solidFill>
              </a:rPr>
              <a:t>   羽化成蝶</a:t>
            </a:r>
            <a:endParaRPr lang="zh-TW" altLang="en-US" sz="3600" dirty="0">
              <a:solidFill>
                <a:srgbClr val="002060"/>
              </a:solidFill>
            </a:endParaRPr>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36</a:t>
            </a:fld>
            <a:endParaRPr lang="zh-TW" altLang="en-US"/>
          </a:p>
        </p:txBody>
      </p:sp>
      <p:graphicFrame>
        <p:nvGraphicFramePr>
          <p:cNvPr id="10" name="內容版面配置區 14"/>
          <p:cNvGraphicFramePr>
            <a:graphicFrameLocks/>
          </p:cNvGraphicFramePr>
          <p:nvPr>
            <p:extLst>
              <p:ext uri="{D42A27DB-BD31-4B8C-83A1-F6EECF244321}">
                <p14:modId xmlns:p14="http://schemas.microsoft.com/office/powerpoint/2010/main" val="3305935082"/>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4204632842"/>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橢圓 11"/>
          <p:cNvSpPr/>
          <p:nvPr/>
        </p:nvSpPr>
        <p:spPr>
          <a:xfrm>
            <a:off x="5508104" y="221769"/>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6804248" y="221769"/>
            <a:ext cx="72008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1835696" y="221769"/>
            <a:ext cx="252028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835696" y="797833"/>
            <a:ext cx="2088232"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Rectangle 5"/>
          <p:cNvSpPr>
            <a:spLocks noChangeArrowheads="1"/>
          </p:cNvSpPr>
          <p:nvPr/>
        </p:nvSpPr>
        <p:spPr bwMode="auto">
          <a:xfrm>
            <a:off x="3275856" y="1575112"/>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蝴蝶產卵</a:t>
            </a:r>
          </a:p>
        </p:txBody>
      </p:sp>
      <p:sp>
        <p:nvSpPr>
          <p:cNvPr id="19" name="Rectangle 5"/>
          <p:cNvSpPr>
            <a:spLocks noChangeArrowheads="1"/>
          </p:cNvSpPr>
          <p:nvPr/>
        </p:nvSpPr>
        <p:spPr bwMode="auto">
          <a:xfrm>
            <a:off x="3275855" y="3075980"/>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幼蟲</a:t>
            </a:r>
          </a:p>
        </p:txBody>
      </p:sp>
      <p:sp>
        <p:nvSpPr>
          <p:cNvPr id="21" name="Rectangle 5"/>
          <p:cNvSpPr>
            <a:spLocks noChangeArrowheads="1"/>
          </p:cNvSpPr>
          <p:nvPr/>
        </p:nvSpPr>
        <p:spPr bwMode="auto">
          <a:xfrm>
            <a:off x="3275854" y="4540144"/>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蛹</a:t>
            </a:r>
          </a:p>
        </p:txBody>
      </p:sp>
      <p:sp>
        <p:nvSpPr>
          <p:cNvPr id="23" name="Rectangle 5"/>
          <p:cNvSpPr>
            <a:spLocks noChangeArrowheads="1"/>
          </p:cNvSpPr>
          <p:nvPr/>
        </p:nvSpPr>
        <p:spPr bwMode="auto">
          <a:xfrm>
            <a:off x="3275855" y="6032550"/>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羽化</a:t>
            </a:r>
            <a:r>
              <a:rPr lang="zh-TW" altLang="en-US" sz="2800" b="1" dirty="0" smtClean="0">
                <a:solidFill>
                  <a:srgbClr val="002060"/>
                </a:solidFill>
                <a:latin typeface="微軟正黑體" pitchFamily="34" charset="-120"/>
                <a:ea typeface="微軟正黑體" pitchFamily="34" charset="-120"/>
              </a:rPr>
              <a:t>成蝶</a:t>
            </a:r>
            <a:endParaRPr lang="zh-TW" altLang="en-US" sz="2800" b="1" dirty="0">
              <a:solidFill>
                <a:srgbClr val="002060"/>
              </a:solidFill>
              <a:latin typeface="微軟正黑體" pitchFamily="34" charset="-120"/>
              <a:ea typeface="微軟正黑體" pitchFamily="34" charset="-120"/>
            </a:endParaRPr>
          </a:p>
        </p:txBody>
      </p:sp>
      <p:cxnSp>
        <p:nvCxnSpPr>
          <p:cNvPr id="26" name="直線單箭頭接點 25"/>
          <p:cNvCxnSpPr/>
          <p:nvPr/>
        </p:nvCxnSpPr>
        <p:spPr>
          <a:xfrm>
            <a:off x="4178794" y="5138303"/>
            <a:ext cx="1" cy="88174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4149409" y="2194237"/>
            <a:ext cx="1" cy="88174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4143421" y="3695105"/>
            <a:ext cx="1" cy="88174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3531354" y="3906749"/>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接著</a:t>
            </a:r>
          </a:p>
        </p:txBody>
      </p:sp>
      <p:sp>
        <p:nvSpPr>
          <p:cNvPr id="18" name="橢圓 17"/>
          <p:cNvSpPr/>
          <p:nvPr/>
        </p:nvSpPr>
        <p:spPr>
          <a:xfrm>
            <a:off x="3531358" y="2423712"/>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接著</a:t>
            </a:r>
          </a:p>
        </p:txBody>
      </p:sp>
      <p:sp>
        <p:nvSpPr>
          <p:cNvPr id="25" name="橢圓 24"/>
          <p:cNvSpPr/>
          <p:nvPr/>
        </p:nvSpPr>
        <p:spPr>
          <a:xfrm>
            <a:off x="3531354" y="5399155"/>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接著</a:t>
            </a:r>
          </a:p>
        </p:txBody>
      </p:sp>
    </p:spTree>
    <p:extLst>
      <p:ext uri="{BB962C8B-B14F-4D97-AF65-F5344CB8AC3E}">
        <p14:creationId xmlns:p14="http://schemas.microsoft.com/office/powerpoint/2010/main" val="4033446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311770" y="248895"/>
            <a:ext cx="8580710" cy="1143000"/>
          </a:xfrm>
        </p:spPr>
        <p:txBody>
          <a:bodyPr anchor="b">
            <a:normAutofit fontScale="90000"/>
          </a:bodyPr>
          <a:lstStyle/>
          <a:p>
            <a:pPr algn="l"/>
            <a:r>
              <a:rPr lang="zh-TW" altLang="en-US" sz="3600" dirty="0">
                <a:solidFill>
                  <a:srgbClr val="002060"/>
                </a:solidFill>
              </a:rPr>
              <a:t>示例</a:t>
            </a:r>
            <a:r>
              <a:rPr lang="zh-TW" altLang="en-US" sz="3600" dirty="0" smtClean="0">
                <a:solidFill>
                  <a:srgbClr val="002060"/>
                </a:solidFill>
              </a:rPr>
              <a:t>：動物</a:t>
            </a:r>
            <a:r>
              <a:rPr lang="zh-TW" altLang="en-US" sz="3600" dirty="0">
                <a:solidFill>
                  <a:srgbClr val="002060"/>
                </a:solidFill>
              </a:rPr>
              <a:t>生殖的類型</a:t>
            </a:r>
            <a:r>
              <a:rPr lang="zh-TW" altLang="en-US" sz="3600" dirty="0" smtClean="0">
                <a:solidFill>
                  <a:srgbClr val="002060"/>
                </a:solidFill>
              </a:rPr>
              <a:t>有三種：卵生</a:t>
            </a:r>
            <a:r>
              <a:rPr lang="zh-TW" altLang="en-US" sz="3600" dirty="0">
                <a:solidFill>
                  <a:srgbClr val="002060"/>
                </a:solidFill>
              </a:rPr>
              <a:t>、卵胎生和</a:t>
            </a:r>
            <a:r>
              <a:rPr lang="zh-TW" altLang="en-US" sz="3600" dirty="0" smtClean="0">
                <a:solidFill>
                  <a:srgbClr val="002060"/>
                </a:solidFill>
              </a:rPr>
              <a:t>胎生</a:t>
            </a:r>
            <a:endParaRPr lang="zh-TW" altLang="en-US" sz="3600" dirty="0">
              <a:solidFill>
                <a:srgbClr val="002060"/>
              </a:solidFill>
            </a:endParaRPr>
          </a:p>
        </p:txBody>
      </p:sp>
      <p:sp>
        <p:nvSpPr>
          <p:cNvPr id="9" name="內容版面配置區 8"/>
          <p:cNvSpPr>
            <a:spLocks noGrp="1"/>
          </p:cNvSpPr>
          <p:nvPr>
            <p:ph idx="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37</a:t>
            </a:fld>
            <a:endParaRPr lang="zh-TW" altLang="en-US"/>
          </a:p>
        </p:txBody>
      </p:sp>
      <p:graphicFrame>
        <p:nvGraphicFramePr>
          <p:cNvPr id="10" name="內容版面配置區 14"/>
          <p:cNvGraphicFramePr>
            <a:graphicFrameLocks/>
          </p:cNvGraphicFramePr>
          <p:nvPr>
            <p:extLst>
              <p:ext uri="{D42A27DB-BD31-4B8C-83A1-F6EECF244321}">
                <p14:modId xmlns:p14="http://schemas.microsoft.com/office/powerpoint/2010/main" val="3305935082"/>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4204632842"/>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5"/>
          <p:cNvSpPr>
            <a:spLocks noChangeArrowheads="1"/>
          </p:cNvSpPr>
          <p:nvPr/>
        </p:nvSpPr>
        <p:spPr bwMode="auto">
          <a:xfrm>
            <a:off x="3275856" y="1916832"/>
            <a:ext cx="2517453"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kumimoji="0" lang="zh-TW" altLang="en-US" b="1" dirty="0" smtClean="0">
                <a:solidFill>
                  <a:srgbClr val="002060"/>
                </a:solidFill>
                <a:latin typeface="微軟正黑體" pitchFamily="34" charset="-120"/>
                <a:ea typeface="微軟正黑體" pitchFamily="34" charset="-120"/>
                <a:cs typeface="+mj-cs"/>
              </a:rPr>
              <a:t>動物生殖</a:t>
            </a:r>
            <a:endParaRPr lang="zh-TW" altLang="en-US" sz="2800" b="1" dirty="0">
              <a:solidFill>
                <a:srgbClr val="002060"/>
              </a:solidFill>
              <a:latin typeface="微軟正黑體" pitchFamily="34" charset="-120"/>
              <a:ea typeface="微軟正黑體" pitchFamily="34" charset="-120"/>
            </a:endParaRPr>
          </a:p>
        </p:txBody>
      </p:sp>
      <p:sp>
        <p:nvSpPr>
          <p:cNvPr id="13" name="Line 7"/>
          <p:cNvSpPr>
            <a:spLocks noChangeShapeType="1"/>
          </p:cNvSpPr>
          <p:nvPr/>
        </p:nvSpPr>
        <p:spPr bwMode="auto">
          <a:xfrm>
            <a:off x="3059832" y="3365259"/>
            <a:ext cx="2733477"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14" name="Rectangle 12"/>
          <p:cNvSpPr>
            <a:spLocks noChangeArrowheads="1"/>
          </p:cNvSpPr>
          <p:nvPr/>
        </p:nvSpPr>
        <p:spPr bwMode="auto">
          <a:xfrm>
            <a:off x="3856571" y="4159009"/>
            <a:ext cx="1157691" cy="85416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kumimoji="0" lang="zh-TW" altLang="en-US" b="1" dirty="0">
                <a:solidFill>
                  <a:srgbClr val="002060"/>
                </a:solidFill>
                <a:latin typeface="微軟正黑體" pitchFamily="34" charset="-120"/>
                <a:ea typeface="微軟正黑體" pitchFamily="34" charset="-120"/>
                <a:cs typeface="+mj-cs"/>
              </a:rPr>
              <a:t>卵胎生</a:t>
            </a:r>
            <a:endParaRPr lang="en-US" altLang="zh-TW" sz="2800" b="1" dirty="0" smtClean="0">
              <a:solidFill>
                <a:srgbClr val="0039AC"/>
              </a:solidFill>
              <a:latin typeface="微軟正黑體" pitchFamily="34" charset="-120"/>
              <a:ea typeface="微軟正黑體" pitchFamily="34" charset="-120"/>
            </a:endParaRPr>
          </a:p>
        </p:txBody>
      </p:sp>
      <p:sp>
        <p:nvSpPr>
          <p:cNvPr id="15" name="Rectangle 13"/>
          <p:cNvSpPr>
            <a:spLocks noChangeArrowheads="1"/>
          </p:cNvSpPr>
          <p:nvPr/>
        </p:nvSpPr>
        <p:spPr bwMode="auto">
          <a:xfrm>
            <a:off x="5355326" y="4159009"/>
            <a:ext cx="850478" cy="85416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kumimoji="0" lang="zh-TW" altLang="en-US" b="1" dirty="0">
                <a:solidFill>
                  <a:srgbClr val="002060"/>
                </a:solidFill>
                <a:latin typeface="微軟正黑體" pitchFamily="34" charset="-120"/>
                <a:ea typeface="微軟正黑體" pitchFamily="34" charset="-120"/>
                <a:cs typeface="+mj-cs"/>
              </a:rPr>
              <a:t>胎生</a:t>
            </a:r>
            <a:endParaRPr lang="en-US" altLang="zh-TW" sz="2800" b="1" dirty="0" smtClean="0">
              <a:solidFill>
                <a:srgbClr val="0039AC"/>
              </a:solidFill>
              <a:latin typeface="微軟正黑體" pitchFamily="34" charset="-120"/>
              <a:ea typeface="微軟正黑體" pitchFamily="34" charset="-120"/>
            </a:endParaRPr>
          </a:p>
        </p:txBody>
      </p:sp>
      <p:sp>
        <p:nvSpPr>
          <p:cNvPr id="16" name="Rectangle 12"/>
          <p:cNvSpPr>
            <a:spLocks noChangeArrowheads="1"/>
          </p:cNvSpPr>
          <p:nvPr/>
        </p:nvSpPr>
        <p:spPr bwMode="auto">
          <a:xfrm>
            <a:off x="2495195" y="4143926"/>
            <a:ext cx="1009228" cy="884331"/>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kumimoji="0" lang="zh-TW" altLang="en-US" b="1" dirty="0">
                <a:solidFill>
                  <a:srgbClr val="002060"/>
                </a:solidFill>
                <a:latin typeface="微軟正黑體" pitchFamily="34" charset="-120"/>
                <a:ea typeface="微軟正黑體" pitchFamily="34" charset="-120"/>
                <a:cs typeface="+mj-cs"/>
              </a:rPr>
              <a:t>卵生</a:t>
            </a:r>
            <a:endParaRPr lang="en-US" altLang="zh-TW" sz="2800" b="1" dirty="0" smtClean="0">
              <a:solidFill>
                <a:srgbClr val="0039AC"/>
              </a:solidFill>
              <a:latin typeface="微軟正黑體" pitchFamily="34" charset="-120"/>
              <a:ea typeface="微軟正黑體" pitchFamily="34" charset="-120"/>
            </a:endParaRPr>
          </a:p>
        </p:txBody>
      </p:sp>
      <p:cxnSp>
        <p:nvCxnSpPr>
          <p:cNvPr id="17" name="直線單箭頭接點 16"/>
          <p:cNvCxnSpPr>
            <a:stCxn id="13" idx="0"/>
          </p:cNvCxnSpPr>
          <p:nvPr/>
        </p:nvCxnSpPr>
        <p:spPr>
          <a:xfrm>
            <a:off x="3059832" y="3365259"/>
            <a:ext cx="0"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4426570" y="2535957"/>
            <a:ext cx="28205" cy="16398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a:off x="5793308" y="3365259"/>
            <a:ext cx="1"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3856571" y="2801581"/>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類型</a:t>
            </a:r>
          </a:p>
        </p:txBody>
      </p:sp>
      <p:sp>
        <p:nvSpPr>
          <p:cNvPr id="21" name="橢圓 20"/>
          <p:cNvSpPr/>
          <p:nvPr/>
        </p:nvSpPr>
        <p:spPr>
          <a:xfrm>
            <a:off x="770238" y="764704"/>
            <a:ext cx="98322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6012160" y="327722"/>
            <a:ext cx="948715"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7236296" y="329543"/>
            <a:ext cx="1440160"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1600809" y="329543"/>
            <a:ext cx="1788772"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3446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搭鷹架</a:t>
            </a:r>
            <a:r>
              <a:rPr lang="en-US" altLang="zh-TW" dirty="0" smtClean="0"/>
              <a:t>(</a:t>
            </a:r>
            <a:r>
              <a:rPr lang="zh-TW" altLang="en-US" dirty="0" smtClean="0"/>
              <a:t>師生共做</a:t>
            </a:r>
            <a:r>
              <a:rPr lang="en-US" altLang="zh-TW" dirty="0" smtClean="0"/>
              <a:t>)</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38</a:t>
            </a:fld>
            <a:endParaRPr lang="zh-TW" altLang="en-US"/>
          </a:p>
        </p:txBody>
      </p:sp>
    </p:spTree>
    <p:extLst>
      <p:ext uri="{BB962C8B-B14F-4D97-AF65-F5344CB8AC3E}">
        <p14:creationId xmlns:p14="http://schemas.microsoft.com/office/powerpoint/2010/main" val="2349984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chor="b">
            <a:normAutofit fontScale="90000"/>
          </a:bodyPr>
          <a:lstStyle/>
          <a:p>
            <a:pPr algn="l"/>
            <a:r>
              <a:rPr lang="zh-TW" altLang="en-US" sz="3600" dirty="0">
                <a:solidFill>
                  <a:srgbClr val="002060"/>
                </a:solidFill>
              </a:rPr>
              <a:t>示例</a:t>
            </a:r>
            <a:r>
              <a:rPr lang="zh-TW" altLang="en-US" sz="3600" dirty="0" smtClean="0">
                <a:solidFill>
                  <a:srgbClr val="002060"/>
                </a:solidFill>
              </a:rPr>
              <a:t>：磁鐵</a:t>
            </a:r>
            <a:r>
              <a:rPr lang="zh-TW" altLang="en-US" sz="3600" dirty="0">
                <a:solidFill>
                  <a:srgbClr val="002060"/>
                </a:solidFill>
              </a:rPr>
              <a:t>的一端如為</a:t>
            </a:r>
            <a:r>
              <a:rPr lang="en-US" altLang="zh-TW" sz="3600" dirty="0">
                <a:solidFill>
                  <a:srgbClr val="002060"/>
                </a:solidFill>
              </a:rPr>
              <a:t>N</a:t>
            </a:r>
            <a:r>
              <a:rPr lang="zh-TW" altLang="en-US" sz="3600" dirty="0">
                <a:solidFill>
                  <a:srgbClr val="002060"/>
                </a:solidFill>
              </a:rPr>
              <a:t>極，另一端一定</a:t>
            </a:r>
            <a:r>
              <a:rPr lang="zh-TW" altLang="en-US" sz="3600" dirty="0" smtClean="0">
                <a:solidFill>
                  <a:srgbClr val="002060"/>
                </a:solidFill>
              </a:rPr>
              <a:t>為</a:t>
            </a:r>
            <a:r>
              <a:rPr lang="en-US" altLang="zh-TW" sz="3600" dirty="0" smtClean="0">
                <a:solidFill>
                  <a:srgbClr val="002060"/>
                </a:solidFill>
              </a:rPr>
              <a:t/>
            </a:r>
            <a:br>
              <a:rPr lang="en-US" altLang="zh-TW" sz="3600" dirty="0" smtClean="0">
                <a:solidFill>
                  <a:srgbClr val="002060"/>
                </a:solidFill>
              </a:rPr>
            </a:br>
            <a:r>
              <a:rPr lang="en-US" altLang="zh-TW" sz="3600" dirty="0">
                <a:solidFill>
                  <a:srgbClr val="002060"/>
                </a:solidFill>
              </a:rPr>
              <a:t>	</a:t>
            </a:r>
            <a:r>
              <a:rPr lang="zh-TW" altLang="en-US" sz="3600" dirty="0" smtClean="0">
                <a:solidFill>
                  <a:srgbClr val="002060"/>
                </a:solidFill>
              </a:rPr>
              <a:t>   </a:t>
            </a:r>
            <a:r>
              <a:rPr lang="en-US" altLang="zh-TW" sz="3600" dirty="0" smtClean="0">
                <a:solidFill>
                  <a:srgbClr val="002060"/>
                </a:solidFill>
              </a:rPr>
              <a:t>S</a:t>
            </a:r>
            <a:r>
              <a:rPr lang="zh-TW" altLang="en-US" sz="3600" dirty="0">
                <a:solidFill>
                  <a:srgbClr val="002060"/>
                </a:solidFill>
              </a:rPr>
              <a:t>極，其特性為同極相斥，異極相吸</a:t>
            </a:r>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39</a:t>
            </a:fld>
            <a:endParaRPr lang="zh-TW" altLang="en-US"/>
          </a:p>
        </p:txBody>
      </p:sp>
      <p:graphicFrame>
        <p:nvGraphicFramePr>
          <p:cNvPr id="10" name="內容版面配置區 14"/>
          <p:cNvGraphicFramePr>
            <a:graphicFrameLocks/>
          </p:cNvGraphicFramePr>
          <p:nvPr>
            <p:extLst>
              <p:ext uri="{D42A27DB-BD31-4B8C-83A1-F6EECF244321}">
                <p14:modId xmlns:p14="http://schemas.microsoft.com/office/powerpoint/2010/main" val="3305935082"/>
              </p:ext>
            </p:extLst>
          </p:nvPr>
        </p:nvGraphicFramePr>
        <p:xfrm>
          <a:off x="-180528" y="4520877"/>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4204632842"/>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Line 7"/>
          <p:cNvSpPr>
            <a:spLocks noChangeShapeType="1"/>
          </p:cNvSpPr>
          <p:nvPr/>
        </p:nvSpPr>
        <p:spPr bwMode="auto">
          <a:xfrm flipV="1">
            <a:off x="2438193" y="3039380"/>
            <a:ext cx="1224136" cy="5333"/>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14" name="Rectangle 13"/>
          <p:cNvSpPr>
            <a:spLocks noChangeArrowheads="1"/>
          </p:cNvSpPr>
          <p:nvPr/>
        </p:nvSpPr>
        <p:spPr bwMode="auto">
          <a:xfrm>
            <a:off x="3315360" y="3794275"/>
            <a:ext cx="698500"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800" b="1" dirty="0" smtClean="0">
                <a:solidFill>
                  <a:srgbClr val="0039AC"/>
                </a:solidFill>
                <a:latin typeface="微軟正黑體" pitchFamily="34" charset="-120"/>
                <a:ea typeface="微軟正黑體" pitchFamily="34" charset="-120"/>
              </a:rPr>
              <a:t>S</a:t>
            </a:r>
          </a:p>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極</a:t>
            </a:r>
            <a:endParaRPr lang="en-US" altLang="zh-TW" sz="2800" b="1" dirty="0" smtClean="0">
              <a:solidFill>
                <a:srgbClr val="0039AC"/>
              </a:solidFill>
              <a:latin typeface="微軟正黑體" pitchFamily="34" charset="-120"/>
              <a:ea typeface="微軟正黑體" pitchFamily="34" charset="-120"/>
            </a:endParaRPr>
          </a:p>
        </p:txBody>
      </p:sp>
      <p:sp>
        <p:nvSpPr>
          <p:cNvPr id="15" name="Rectangle 12"/>
          <p:cNvSpPr>
            <a:spLocks noChangeArrowheads="1"/>
          </p:cNvSpPr>
          <p:nvPr/>
        </p:nvSpPr>
        <p:spPr bwMode="auto">
          <a:xfrm>
            <a:off x="2090382" y="3833130"/>
            <a:ext cx="722313" cy="1227137"/>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en-US" altLang="zh-TW" sz="2800" b="1" dirty="0" smtClean="0">
                <a:solidFill>
                  <a:srgbClr val="0039AC"/>
                </a:solidFill>
                <a:latin typeface="微軟正黑體" pitchFamily="34" charset="-120"/>
                <a:ea typeface="微軟正黑體" pitchFamily="34" charset="-120"/>
              </a:rPr>
              <a:t>N</a:t>
            </a: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極</a:t>
            </a:r>
            <a:endParaRPr lang="en-US" altLang="zh-TW" sz="2800" b="1" dirty="0" smtClean="0">
              <a:solidFill>
                <a:srgbClr val="0039AC"/>
              </a:solidFill>
              <a:latin typeface="微軟正黑體" pitchFamily="34" charset="-120"/>
              <a:ea typeface="微軟正黑體" pitchFamily="34" charset="-120"/>
            </a:endParaRPr>
          </a:p>
        </p:txBody>
      </p:sp>
      <p:cxnSp>
        <p:nvCxnSpPr>
          <p:cNvPr id="16" name="直線單箭頭接點 15"/>
          <p:cNvCxnSpPr>
            <a:stCxn id="13" idx="0"/>
          </p:cNvCxnSpPr>
          <p:nvPr/>
        </p:nvCxnSpPr>
        <p:spPr>
          <a:xfrm flipH="1">
            <a:off x="2438191" y="3044713"/>
            <a:ext cx="2" cy="790189"/>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3050260" y="1914205"/>
            <a:ext cx="0" cy="113050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2438192" y="2481035"/>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latin typeface="微軟正黑體" pitchFamily="34" charset="-120"/>
              <a:ea typeface="微軟正黑體" pitchFamily="34" charset="-120"/>
            </a:endParaRPr>
          </a:p>
        </p:txBody>
      </p:sp>
      <p:sp>
        <p:nvSpPr>
          <p:cNvPr id="23" name="Rectangle 12"/>
          <p:cNvSpPr>
            <a:spLocks noChangeArrowheads="1"/>
          </p:cNvSpPr>
          <p:nvPr/>
        </p:nvSpPr>
        <p:spPr bwMode="auto">
          <a:xfrm>
            <a:off x="4892160" y="3788440"/>
            <a:ext cx="722313" cy="1661542"/>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同</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極</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相</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斥</a:t>
            </a:r>
            <a:endParaRPr lang="en-US" altLang="zh-TW" sz="2800" b="1" dirty="0" smtClean="0">
              <a:solidFill>
                <a:srgbClr val="0039AC"/>
              </a:solidFill>
              <a:latin typeface="微軟正黑體" pitchFamily="34" charset="-120"/>
              <a:ea typeface="微軟正黑體" pitchFamily="34" charset="-120"/>
            </a:endParaRPr>
          </a:p>
        </p:txBody>
      </p:sp>
      <p:cxnSp>
        <p:nvCxnSpPr>
          <p:cNvPr id="24" name="直線單箭頭接點 23"/>
          <p:cNvCxnSpPr/>
          <p:nvPr/>
        </p:nvCxnSpPr>
        <p:spPr>
          <a:xfrm>
            <a:off x="3662329" y="3039380"/>
            <a:ext cx="0"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H="1">
            <a:off x="6477453" y="3017059"/>
            <a:ext cx="1" cy="76358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接點 25"/>
          <p:cNvCxnSpPr>
            <a:stCxn id="47" idx="1"/>
          </p:cNvCxnSpPr>
          <p:nvPr/>
        </p:nvCxnSpPr>
        <p:spPr>
          <a:xfrm>
            <a:off x="5865384" y="1914204"/>
            <a:ext cx="1" cy="1125176"/>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橢圓 26"/>
          <p:cNvSpPr/>
          <p:nvPr/>
        </p:nvSpPr>
        <p:spPr>
          <a:xfrm>
            <a:off x="5253317" y="2475702"/>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特徵</a:t>
            </a:r>
          </a:p>
        </p:txBody>
      </p:sp>
      <p:sp>
        <p:nvSpPr>
          <p:cNvPr id="45" name="Line 7"/>
          <p:cNvSpPr>
            <a:spLocks noChangeShapeType="1"/>
          </p:cNvSpPr>
          <p:nvPr/>
        </p:nvSpPr>
        <p:spPr bwMode="auto">
          <a:xfrm flipV="1">
            <a:off x="5253316" y="3018505"/>
            <a:ext cx="1224136" cy="5333"/>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46" name="直線單箭頭接點 45"/>
          <p:cNvCxnSpPr>
            <a:stCxn id="45" idx="0"/>
          </p:cNvCxnSpPr>
          <p:nvPr/>
        </p:nvCxnSpPr>
        <p:spPr>
          <a:xfrm flipH="1">
            <a:off x="5253314" y="3023838"/>
            <a:ext cx="2" cy="790189"/>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Line 7"/>
          <p:cNvSpPr>
            <a:spLocks noChangeShapeType="1"/>
          </p:cNvSpPr>
          <p:nvPr/>
        </p:nvSpPr>
        <p:spPr bwMode="auto">
          <a:xfrm flipV="1">
            <a:off x="3050260" y="1914205"/>
            <a:ext cx="2815124" cy="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sp>
        <p:nvSpPr>
          <p:cNvPr id="12" name="Rectangle 5"/>
          <p:cNvSpPr>
            <a:spLocks noChangeArrowheads="1"/>
          </p:cNvSpPr>
          <p:nvPr/>
        </p:nvSpPr>
        <p:spPr bwMode="auto">
          <a:xfrm>
            <a:off x="3590253" y="1599310"/>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磁鐵</a:t>
            </a:r>
          </a:p>
        </p:txBody>
      </p:sp>
      <p:sp>
        <p:nvSpPr>
          <p:cNvPr id="50" name="Rectangle 12"/>
          <p:cNvSpPr>
            <a:spLocks noChangeArrowheads="1"/>
          </p:cNvSpPr>
          <p:nvPr/>
        </p:nvSpPr>
        <p:spPr bwMode="auto">
          <a:xfrm>
            <a:off x="6116295" y="3816986"/>
            <a:ext cx="722313" cy="1661542"/>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異</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極</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相</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吸</a:t>
            </a:r>
            <a:endParaRPr lang="en-US" altLang="zh-TW" sz="2800" b="1" dirty="0" smtClean="0">
              <a:solidFill>
                <a:srgbClr val="0039AC"/>
              </a:solidFill>
              <a:latin typeface="微軟正黑體" pitchFamily="34" charset="-120"/>
              <a:ea typeface="微軟正黑體" pitchFamily="34" charset="-120"/>
            </a:endParaRPr>
          </a:p>
        </p:txBody>
      </p:sp>
      <p:sp>
        <p:nvSpPr>
          <p:cNvPr id="51" name="橢圓 50"/>
          <p:cNvSpPr/>
          <p:nvPr/>
        </p:nvSpPr>
        <p:spPr>
          <a:xfrm>
            <a:off x="1598518" y="322847"/>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p:cNvSpPr/>
          <p:nvPr/>
        </p:nvSpPr>
        <p:spPr>
          <a:xfrm>
            <a:off x="4572000" y="322847"/>
            <a:ext cx="890274"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1619672" y="863552"/>
            <a:ext cx="1140229"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4297907" y="863552"/>
            <a:ext cx="1818388"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6268694" y="862662"/>
            <a:ext cx="1975713" cy="576064"/>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179512" y="1908872"/>
            <a:ext cx="2251178" cy="400110"/>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latin typeface="微軟正黑體" pitchFamily="34" charset="-120"/>
                <a:ea typeface="微軟正黑體" pitchFamily="34" charset="-120"/>
              </a:rPr>
              <a:t>請填入適當聯結語</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403344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概念構圖</a:t>
            </a:r>
            <a:r>
              <a:rPr lang="zh-TW" altLang="en-US" dirty="0" smtClean="0"/>
              <a:t>的成分</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主要成分</a:t>
            </a:r>
            <a:endParaRPr lang="en-US" altLang="zh-TW" dirty="0" smtClean="0">
              <a:latin typeface="微軟正黑體" pitchFamily="34" charset="-120"/>
              <a:ea typeface="微軟正黑體" pitchFamily="34" charset="-120"/>
            </a:endParaRPr>
          </a:p>
          <a:p>
            <a:pPr lvl="1"/>
            <a:r>
              <a:rPr lang="zh-TW" altLang="en-US" b="1" dirty="0" smtClean="0">
                <a:latin typeface="微軟正黑體" pitchFamily="34" charset="-120"/>
                <a:ea typeface="微軟正黑體" pitchFamily="34" charset="-120"/>
              </a:rPr>
              <a:t>概念</a:t>
            </a:r>
            <a:r>
              <a:rPr lang="zh-TW" altLang="en-US" dirty="0" smtClean="0">
                <a:latin typeface="微軟正黑體" pitchFamily="34" charset="-120"/>
                <a:ea typeface="微軟正黑體" pitchFamily="34" charset="-120"/>
              </a:rPr>
              <a:t>：事件或物件的通稱</a:t>
            </a:r>
            <a:endParaRPr lang="en-US" altLang="zh-TW" dirty="0" smtClean="0">
              <a:latin typeface="微軟正黑體" pitchFamily="34" charset="-120"/>
              <a:ea typeface="微軟正黑體" pitchFamily="34" charset="-120"/>
            </a:endParaRPr>
          </a:p>
          <a:p>
            <a:pPr lvl="1"/>
            <a:r>
              <a:rPr lang="zh-TW" altLang="en-US" b="1" dirty="0">
                <a:latin typeface="微軟正黑體" pitchFamily="34" charset="-120"/>
                <a:ea typeface="微軟正黑體" pitchFamily="34" charset="-120"/>
              </a:rPr>
              <a:t>聯</a:t>
            </a:r>
            <a:r>
              <a:rPr lang="zh-TW" altLang="en-US" b="1" dirty="0" smtClean="0">
                <a:latin typeface="微軟正黑體" pitchFamily="34" charset="-120"/>
                <a:ea typeface="微軟正黑體" pitchFamily="34" charset="-120"/>
              </a:rPr>
              <a:t>結語</a:t>
            </a:r>
            <a:r>
              <a:rPr lang="zh-TW" altLang="en-US" dirty="0" smtClean="0">
                <a:latin typeface="微軟正黑體" pitchFamily="34" charset="-120"/>
                <a:ea typeface="微軟正黑體" pitchFamily="34" charset="-120"/>
              </a:rPr>
              <a:t>：概念之間</a:t>
            </a:r>
            <a:r>
              <a:rPr lang="zh-TW" altLang="en-US" dirty="0">
                <a:latin typeface="微軟正黑體" pitchFamily="34" charset="-120"/>
                <a:ea typeface="微軟正黑體" pitchFamily="34" charset="-120"/>
              </a:rPr>
              <a:t>的特定</a:t>
            </a:r>
            <a:r>
              <a:rPr lang="zh-TW" altLang="en-US" dirty="0" smtClean="0">
                <a:latin typeface="微軟正黑體" pitchFamily="34" charset="-120"/>
                <a:ea typeface="微軟正黑體" pitchFamily="34" charset="-120"/>
              </a:rPr>
              <a:t>關係</a:t>
            </a:r>
            <a:endParaRPr lang="en-US" altLang="zh-TW" dirty="0" smtClean="0">
              <a:latin typeface="微軟正黑體" pitchFamily="34" charset="-120"/>
              <a:ea typeface="微軟正黑體" pitchFamily="34" charset="-120"/>
            </a:endParaRPr>
          </a:p>
          <a:p>
            <a:pPr lvl="1"/>
            <a:r>
              <a:rPr lang="zh-TW" altLang="en-US" b="1" dirty="0" smtClean="0">
                <a:latin typeface="微軟正黑體" pitchFamily="34" charset="-120"/>
                <a:ea typeface="微軟正黑體" pitchFamily="34" charset="-120"/>
              </a:rPr>
              <a:t>階層</a:t>
            </a:r>
            <a:r>
              <a:rPr lang="zh-TW" altLang="en-US" dirty="0" smtClean="0">
                <a:latin typeface="微軟正黑體" pitchFamily="34" charset="-120"/>
                <a:ea typeface="微軟正黑體" pitchFamily="34" charset="-120"/>
              </a:rPr>
              <a:t>：最具</a:t>
            </a:r>
            <a:r>
              <a:rPr lang="zh-TW" altLang="en-US"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概括性</a:t>
            </a:r>
            <a:r>
              <a:rPr lang="zh-TW" altLang="en-US" dirty="0" smtClean="0">
                <a:latin typeface="微軟正黑體" pitchFamily="34" charset="-120"/>
                <a:ea typeface="微軟正黑體" pitchFamily="34" charset="-120"/>
              </a:rPr>
              <a:t>的上位概念位於頂端， </a:t>
            </a:r>
            <a:endParaRPr lang="en-US" altLang="zh-TW" dirty="0" smtClean="0">
              <a:latin typeface="微軟正黑體" pitchFamily="34" charset="-120"/>
              <a:ea typeface="微軟正黑體" pitchFamily="34" charset="-120"/>
            </a:endParaRPr>
          </a:p>
          <a:p>
            <a:pPr lvl="1">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往下逐漸</a:t>
            </a:r>
            <a:r>
              <a:rPr lang="zh-TW" altLang="en-US"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特殊化</a:t>
            </a:r>
            <a:endParaRPr lang="en-US" altLang="zh-TW"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補充使用</a:t>
            </a:r>
            <a:endParaRPr lang="en-US" altLang="zh-TW" dirty="0" smtClean="0">
              <a:latin typeface="微軟正黑體" pitchFamily="34" charset="-120"/>
              <a:ea typeface="微軟正黑體" pitchFamily="34" charset="-120"/>
            </a:endParaRPr>
          </a:p>
          <a:p>
            <a:pPr lvl="1"/>
            <a:r>
              <a:rPr lang="zh-TW" altLang="en-US" b="1" dirty="0" smtClean="0">
                <a:latin typeface="微軟正黑體" pitchFamily="34" charset="-120"/>
                <a:ea typeface="微軟正黑體" pitchFamily="34" charset="-120"/>
              </a:rPr>
              <a:t>交叉聯結</a:t>
            </a:r>
            <a:r>
              <a:rPr lang="zh-TW" altLang="en-US" dirty="0" smtClean="0">
                <a:latin typeface="微軟正黑體" pitchFamily="34" charset="-120"/>
                <a:ea typeface="微軟正黑體" pitchFamily="34" charset="-120"/>
              </a:rPr>
              <a:t>：不同區域兩概念間的關係聯結</a:t>
            </a: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4</a:t>
            </a:fld>
            <a:endParaRPr lang="zh-TW" altLang="en-US">
              <a:solidFill>
                <a:prstClr val="black">
                  <a:tint val="75000"/>
                </a:prstClr>
              </a:solidFill>
            </a:endParaRPr>
          </a:p>
        </p:txBody>
      </p:sp>
    </p:spTree>
    <p:extLst>
      <p:ext uri="{BB962C8B-B14F-4D97-AF65-F5344CB8AC3E}">
        <p14:creationId xmlns:p14="http://schemas.microsoft.com/office/powerpoint/2010/main" val="117395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67544" y="188640"/>
            <a:ext cx="8229600" cy="1786210"/>
          </a:xfrm>
        </p:spPr>
        <p:txBody>
          <a:bodyPr anchor="b">
            <a:noAutofit/>
          </a:bodyPr>
          <a:lstStyle/>
          <a:p>
            <a:pPr algn="l"/>
            <a:r>
              <a:rPr lang="zh-TW" altLang="en-US" sz="2800" dirty="0">
                <a:solidFill>
                  <a:srgbClr val="002060"/>
                </a:solidFill>
              </a:rPr>
              <a:t>示例</a:t>
            </a:r>
            <a:r>
              <a:rPr lang="zh-TW" altLang="en-US" sz="2800" dirty="0" smtClean="0">
                <a:solidFill>
                  <a:srgbClr val="002060"/>
                </a:solidFill>
              </a:rPr>
              <a:t>：物質</a:t>
            </a:r>
            <a:r>
              <a:rPr lang="zh-TW" altLang="en-US" sz="2800" dirty="0">
                <a:solidFill>
                  <a:srgbClr val="002060"/>
                </a:solidFill>
              </a:rPr>
              <a:t>有固體、液體和氣體等三</a:t>
            </a:r>
            <a:r>
              <a:rPr lang="zh-TW" altLang="en-US" sz="2800" dirty="0" smtClean="0">
                <a:solidFill>
                  <a:srgbClr val="002060"/>
                </a:solidFill>
              </a:rPr>
              <a:t>種型態。固體 </a:t>
            </a:r>
            <a:r>
              <a:rPr lang="en-US" altLang="zh-TW" sz="2800" dirty="0" smtClean="0">
                <a:solidFill>
                  <a:srgbClr val="002060"/>
                </a:solidFill>
              </a:rPr>
              <a:t>	 </a:t>
            </a:r>
            <a:r>
              <a:rPr lang="zh-TW" altLang="en-US" sz="2800" dirty="0" smtClean="0">
                <a:solidFill>
                  <a:srgbClr val="002060"/>
                </a:solidFill>
              </a:rPr>
              <a:t>具有</a:t>
            </a:r>
            <a:r>
              <a:rPr lang="zh-TW" altLang="en-US" sz="2800" dirty="0">
                <a:solidFill>
                  <a:srgbClr val="002060"/>
                </a:solidFill>
              </a:rPr>
              <a:t>一定的形狀和一定的</a:t>
            </a:r>
            <a:r>
              <a:rPr lang="zh-TW" altLang="en-US" sz="2800" dirty="0" smtClean="0">
                <a:solidFill>
                  <a:srgbClr val="002060"/>
                </a:solidFill>
              </a:rPr>
              <a:t>體積；</a:t>
            </a:r>
            <a:r>
              <a:rPr lang="en-US" altLang="zh-TW" sz="2800" dirty="0" smtClean="0">
                <a:solidFill>
                  <a:srgbClr val="002060"/>
                </a:solidFill>
              </a:rPr>
              <a:t/>
            </a:r>
            <a:br>
              <a:rPr lang="en-US" altLang="zh-TW" sz="2800" dirty="0" smtClean="0">
                <a:solidFill>
                  <a:srgbClr val="002060"/>
                </a:solidFill>
              </a:rPr>
            </a:br>
            <a:r>
              <a:rPr lang="en-US" altLang="zh-TW" sz="2800" dirty="0" smtClean="0">
                <a:solidFill>
                  <a:srgbClr val="002060"/>
                </a:solidFill>
              </a:rPr>
              <a:t>	</a:t>
            </a:r>
            <a:r>
              <a:rPr lang="zh-TW" altLang="en-US" sz="2800" dirty="0" smtClean="0">
                <a:solidFill>
                  <a:srgbClr val="002060"/>
                </a:solidFill>
              </a:rPr>
              <a:t>  液體沒有</a:t>
            </a:r>
            <a:r>
              <a:rPr lang="zh-TW" altLang="en-US" sz="2800" dirty="0">
                <a:solidFill>
                  <a:srgbClr val="002060"/>
                </a:solidFill>
              </a:rPr>
              <a:t>一定的形狀，但有一定的</a:t>
            </a:r>
            <a:r>
              <a:rPr lang="zh-TW" altLang="en-US" sz="2800" dirty="0" smtClean="0">
                <a:solidFill>
                  <a:srgbClr val="002060"/>
                </a:solidFill>
              </a:rPr>
              <a:t>體積；</a:t>
            </a:r>
            <a:r>
              <a:rPr lang="en-US" altLang="zh-TW" sz="2800" dirty="0" smtClean="0">
                <a:solidFill>
                  <a:srgbClr val="002060"/>
                </a:solidFill>
              </a:rPr>
              <a:t/>
            </a:r>
            <a:br>
              <a:rPr lang="en-US" altLang="zh-TW" sz="2800" dirty="0" smtClean="0">
                <a:solidFill>
                  <a:srgbClr val="002060"/>
                </a:solidFill>
              </a:rPr>
            </a:br>
            <a:r>
              <a:rPr lang="en-US" altLang="zh-TW" sz="2800" dirty="0">
                <a:solidFill>
                  <a:srgbClr val="002060"/>
                </a:solidFill>
              </a:rPr>
              <a:t>	</a:t>
            </a:r>
            <a:r>
              <a:rPr lang="zh-TW" altLang="en-US" sz="2800" dirty="0" smtClean="0">
                <a:solidFill>
                  <a:srgbClr val="002060"/>
                </a:solidFill>
              </a:rPr>
              <a:t>  氣體沒有</a:t>
            </a:r>
            <a:r>
              <a:rPr lang="zh-TW" altLang="en-US" sz="2800" dirty="0">
                <a:solidFill>
                  <a:srgbClr val="002060"/>
                </a:solidFill>
              </a:rPr>
              <a:t>固定的形狀，也沒有一定的</a:t>
            </a:r>
            <a:r>
              <a:rPr lang="zh-TW" altLang="en-US" sz="2800" dirty="0" smtClean="0">
                <a:solidFill>
                  <a:srgbClr val="002060"/>
                </a:solidFill>
              </a:rPr>
              <a:t>體積。</a:t>
            </a:r>
            <a:endParaRPr lang="en-US" altLang="zh-TW" sz="2800" dirty="0">
              <a:solidFill>
                <a:srgbClr val="002060"/>
              </a:solidFill>
            </a:endParaRPr>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40</a:t>
            </a:fld>
            <a:endParaRPr lang="zh-TW" altLang="en-US">
              <a:solidFill>
                <a:prstClr val="black">
                  <a:tint val="75000"/>
                </a:prstClr>
              </a:solidFill>
            </a:endParaRPr>
          </a:p>
        </p:txBody>
      </p:sp>
      <p:graphicFrame>
        <p:nvGraphicFramePr>
          <p:cNvPr id="10" name="內容版面配置區 14"/>
          <p:cNvGraphicFramePr>
            <a:graphicFrameLocks/>
          </p:cNvGraphicFramePr>
          <p:nvPr>
            <p:extLst>
              <p:ext uri="{D42A27DB-BD31-4B8C-83A1-F6EECF244321}">
                <p14:modId xmlns:p14="http://schemas.microsoft.com/office/powerpoint/2010/main" val="939307866"/>
              </p:ext>
            </p:extLst>
          </p:nvPr>
        </p:nvGraphicFramePr>
        <p:xfrm>
          <a:off x="6084168" y="2679973"/>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1843587616"/>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5"/>
          <p:cNvSpPr>
            <a:spLocks noChangeArrowheads="1"/>
          </p:cNvSpPr>
          <p:nvPr/>
        </p:nvSpPr>
        <p:spPr bwMode="auto">
          <a:xfrm>
            <a:off x="2046340" y="2090365"/>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2060"/>
                </a:solidFill>
                <a:latin typeface="微軟正黑體" pitchFamily="34" charset="-120"/>
                <a:ea typeface="微軟正黑體" pitchFamily="34" charset="-120"/>
              </a:rPr>
              <a:t>物質三態</a:t>
            </a:r>
            <a:endParaRPr lang="zh-TW" altLang="en-US" sz="2800" b="1" dirty="0">
              <a:solidFill>
                <a:srgbClr val="002060"/>
              </a:solidFill>
              <a:latin typeface="微軟正黑體" pitchFamily="34" charset="-120"/>
              <a:ea typeface="微軟正黑體" pitchFamily="34" charset="-120"/>
            </a:endParaRPr>
          </a:p>
        </p:txBody>
      </p:sp>
      <p:sp>
        <p:nvSpPr>
          <p:cNvPr id="13" name="Line 7"/>
          <p:cNvSpPr>
            <a:spLocks noChangeShapeType="1"/>
          </p:cNvSpPr>
          <p:nvPr/>
        </p:nvSpPr>
        <p:spPr bwMode="auto">
          <a:xfrm>
            <a:off x="1357251" y="3514933"/>
            <a:ext cx="3026096" cy="1132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solidFill>
                <a:prstClr val="black"/>
              </a:solidFill>
            </a:endParaRPr>
          </a:p>
        </p:txBody>
      </p:sp>
      <p:cxnSp>
        <p:nvCxnSpPr>
          <p:cNvPr id="17" name="直線單箭頭接點 16"/>
          <p:cNvCxnSpPr/>
          <p:nvPr/>
        </p:nvCxnSpPr>
        <p:spPr>
          <a:xfrm flipH="1">
            <a:off x="1357247" y="3514934"/>
            <a:ext cx="2"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H="1">
            <a:off x="2896089" y="2685632"/>
            <a:ext cx="6934" cy="1211095"/>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a:off x="4383348" y="3526254"/>
            <a:ext cx="1"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301841" y="2968596"/>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solidFill>
                <a:prstClr val="white"/>
              </a:solidFill>
              <a:latin typeface="微軟正黑體" pitchFamily="34" charset="-120"/>
              <a:ea typeface="微軟正黑體" pitchFamily="34" charset="-120"/>
            </a:endParaRPr>
          </a:p>
        </p:txBody>
      </p:sp>
      <p:sp>
        <p:nvSpPr>
          <p:cNvPr id="22" name="Rectangle 12"/>
          <p:cNvSpPr>
            <a:spLocks noChangeArrowheads="1"/>
          </p:cNvSpPr>
          <p:nvPr/>
        </p:nvSpPr>
        <p:spPr bwMode="auto">
          <a:xfrm>
            <a:off x="4022191" y="3879721"/>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800" b="1" dirty="0" smtClean="0">
              <a:solidFill>
                <a:srgbClr val="0039AC"/>
              </a:solidFill>
              <a:latin typeface="微軟正黑體" pitchFamily="34" charset="-120"/>
              <a:ea typeface="微軟正黑體" pitchFamily="34" charset="-120"/>
            </a:endParaRPr>
          </a:p>
        </p:txBody>
      </p:sp>
      <p:sp>
        <p:nvSpPr>
          <p:cNvPr id="23" name="Rectangle 12"/>
          <p:cNvSpPr>
            <a:spLocks noChangeArrowheads="1"/>
          </p:cNvSpPr>
          <p:nvPr/>
        </p:nvSpPr>
        <p:spPr bwMode="auto">
          <a:xfrm>
            <a:off x="819534" y="5085183"/>
            <a:ext cx="1078958" cy="1656184"/>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一定的</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形狀</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1600" b="1" dirty="0" smtClean="0">
                <a:solidFill>
                  <a:srgbClr val="0039AC"/>
                </a:solidFill>
                <a:latin typeface="微軟正黑體" pitchFamily="34" charset="-120"/>
                <a:ea typeface="微軟正黑體" pitchFamily="34" charset="-120"/>
              </a:rPr>
              <a:t>和</a:t>
            </a:r>
            <a:endParaRPr lang="en-US" altLang="zh-TW" sz="16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一定的</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體積</a:t>
            </a:r>
            <a:endParaRPr lang="en-US" altLang="zh-TW" sz="2200" b="1" dirty="0" smtClean="0">
              <a:solidFill>
                <a:srgbClr val="0039AC"/>
              </a:solidFill>
              <a:latin typeface="微軟正黑體" pitchFamily="34" charset="-120"/>
              <a:ea typeface="微軟正黑體" pitchFamily="34" charset="-120"/>
            </a:endParaRPr>
          </a:p>
        </p:txBody>
      </p:sp>
      <p:cxnSp>
        <p:nvCxnSpPr>
          <p:cNvPr id="24" name="直線單箭頭接點 23"/>
          <p:cNvCxnSpPr/>
          <p:nvPr/>
        </p:nvCxnSpPr>
        <p:spPr>
          <a:xfrm flipH="1">
            <a:off x="1357251" y="4354670"/>
            <a:ext cx="2" cy="73051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2906975" y="4343179"/>
            <a:ext cx="6934" cy="7420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22" idx="2"/>
          </p:cNvCxnSpPr>
          <p:nvPr/>
        </p:nvCxnSpPr>
        <p:spPr>
          <a:xfrm>
            <a:off x="4383348" y="4332004"/>
            <a:ext cx="0" cy="770351"/>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12"/>
          <p:cNvSpPr>
            <a:spLocks noChangeArrowheads="1"/>
          </p:cNvSpPr>
          <p:nvPr/>
        </p:nvSpPr>
        <p:spPr bwMode="auto">
          <a:xfrm>
            <a:off x="2545818" y="3908047"/>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800" b="1" dirty="0" smtClean="0">
              <a:solidFill>
                <a:srgbClr val="0039AC"/>
              </a:solidFill>
              <a:latin typeface="微軟正黑體" pitchFamily="34" charset="-120"/>
              <a:ea typeface="微軟正黑體" pitchFamily="34" charset="-120"/>
            </a:endParaRPr>
          </a:p>
        </p:txBody>
      </p:sp>
      <p:sp>
        <p:nvSpPr>
          <p:cNvPr id="16" name="Rectangle 12"/>
          <p:cNvSpPr>
            <a:spLocks noChangeArrowheads="1"/>
          </p:cNvSpPr>
          <p:nvPr/>
        </p:nvSpPr>
        <p:spPr bwMode="auto">
          <a:xfrm>
            <a:off x="996097" y="3902387"/>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800" b="1" dirty="0" smtClean="0">
              <a:solidFill>
                <a:srgbClr val="0039AC"/>
              </a:solidFill>
              <a:latin typeface="微軟正黑體" pitchFamily="34" charset="-120"/>
              <a:ea typeface="微軟正黑體" pitchFamily="34" charset="-120"/>
            </a:endParaRPr>
          </a:p>
        </p:txBody>
      </p:sp>
      <p:sp>
        <p:nvSpPr>
          <p:cNvPr id="34" name="Rectangle 12"/>
          <p:cNvSpPr>
            <a:spLocks noChangeArrowheads="1"/>
          </p:cNvSpPr>
          <p:nvPr/>
        </p:nvSpPr>
        <p:spPr bwMode="auto">
          <a:xfrm>
            <a:off x="2356571" y="5085183"/>
            <a:ext cx="1078958" cy="1656184"/>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無一定</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的形狀</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1600" b="1" dirty="0" smtClean="0">
                <a:solidFill>
                  <a:srgbClr val="0039AC"/>
                </a:solidFill>
                <a:latin typeface="微軟正黑體" pitchFamily="34" charset="-120"/>
                <a:ea typeface="微軟正黑體" pitchFamily="34" charset="-120"/>
              </a:rPr>
              <a:t>但</a:t>
            </a:r>
            <a:endParaRPr lang="en-US" altLang="zh-TW" sz="16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有一定</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的</a:t>
            </a:r>
            <a:r>
              <a:rPr lang="zh-TW" altLang="en-US" sz="2200" b="1" dirty="0">
                <a:solidFill>
                  <a:srgbClr val="0039AC"/>
                </a:solidFill>
                <a:latin typeface="微軟正黑體" pitchFamily="34" charset="-120"/>
                <a:ea typeface="微軟正黑體" pitchFamily="34" charset="-120"/>
              </a:rPr>
              <a:t>體積</a:t>
            </a:r>
            <a:endParaRPr lang="en-US" altLang="zh-TW" sz="2200" b="1" dirty="0" smtClean="0">
              <a:solidFill>
                <a:srgbClr val="0039AC"/>
              </a:solidFill>
              <a:latin typeface="微軟正黑體" pitchFamily="34" charset="-120"/>
              <a:ea typeface="微軟正黑體" pitchFamily="34" charset="-120"/>
            </a:endParaRPr>
          </a:p>
        </p:txBody>
      </p:sp>
      <p:sp>
        <p:nvSpPr>
          <p:cNvPr id="36" name="Rectangle 12"/>
          <p:cNvSpPr>
            <a:spLocks noChangeArrowheads="1"/>
          </p:cNvSpPr>
          <p:nvPr/>
        </p:nvSpPr>
        <p:spPr bwMode="auto">
          <a:xfrm>
            <a:off x="3843869" y="5085183"/>
            <a:ext cx="1078958" cy="1656184"/>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無一定</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的形狀</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1600" b="1" dirty="0">
                <a:solidFill>
                  <a:srgbClr val="0039AC"/>
                </a:solidFill>
                <a:latin typeface="微軟正黑體" pitchFamily="34" charset="-120"/>
                <a:ea typeface="微軟正黑體" pitchFamily="34" charset="-120"/>
              </a:rPr>
              <a:t>且</a:t>
            </a:r>
            <a:endParaRPr lang="en-US" altLang="zh-TW" sz="16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a:solidFill>
                  <a:srgbClr val="0039AC"/>
                </a:solidFill>
                <a:latin typeface="微軟正黑體" pitchFamily="34" charset="-120"/>
                <a:ea typeface="微軟正黑體" pitchFamily="34" charset="-120"/>
              </a:rPr>
              <a:t>無</a:t>
            </a:r>
            <a:r>
              <a:rPr lang="zh-TW" altLang="en-US" sz="2200" b="1" dirty="0" smtClean="0">
                <a:solidFill>
                  <a:srgbClr val="0039AC"/>
                </a:solidFill>
                <a:latin typeface="微軟正黑體" pitchFamily="34" charset="-120"/>
                <a:ea typeface="微軟正黑體" pitchFamily="34" charset="-120"/>
              </a:rPr>
              <a:t>一定</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的</a:t>
            </a:r>
            <a:r>
              <a:rPr lang="zh-TW" altLang="en-US" sz="2200" b="1" dirty="0">
                <a:solidFill>
                  <a:srgbClr val="0039AC"/>
                </a:solidFill>
                <a:latin typeface="微軟正黑體" pitchFamily="34" charset="-120"/>
                <a:ea typeface="微軟正黑體" pitchFamily="34" charset="-120"/>
              </a:rPr>
              <a:t>體積</a:t>
            </a:r>
            <a:endParaRPr lang="en-US" altLang="zh-TW" sz="2200" b="1" dirty="0" smtClean="0">
              <a:solidFill>
                <a:srgbClr val="0039AC"/>
              </a:solidFill>
              <a:latin typeface="微軟正黑體" pitchFamily="34" charset="-120"/>
              <a:ea typeface="微軟正黑體" pitchFamily="34" charset="-120"/>
            </a:endParaRPr>
          </a:p>
        </p:txBody>
      </p:sp>
      <p:sp>
        <p:nvSpPr>
          <p:cNvPr id="39" name="橢圓 38"/>
          <p:cNvSpPr/>
          <p:nvPr/>
        </p:nvSpPr>
        <p:spPr>
          <a:xfrm>
            <a:off x="746945" y="4534161"/>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prstClr val="white"/>
                </a:solidFill>
                <a:latin typeface="微軟正黑體" pitchFamily="34" charset="-120"/>
                <a:ea typeface="微軟正黑體" pitchFamily="34" charset="-120"/>
              </a:rPr>
              <a:t>特徵</a:t>
            </a:r>
            <a:endParaRPr lang="zh-TW" altLang="en-US" sz="2400" b="1" dirty="0">
              <a:solidFill>
                <a:prstClr val="white"/>
              </a:solidFill>
              <a:latin typeface="微軟正黑體" pitchFamily="34" charset="-120"/>
              <a:ea typeface="微軟正黑體" pitchFamily="34" charset="-120"/>
            </a:endParaRPr>
          </a:p>
        </p:txBody>
      </p:sp>
      <p:sp>
        <p:nvSpPr>
          <p:cNvPr id="40" name="橢圓 39"/>
          <p:cNvSpPr/>
          <p:nvPr/>
        </p:nvSpPr>
        <p:spPr>
          <a:xfrm>
            <a:off x="2290955" y="4545714"/>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white"/>
                </a:solidFill>
                <a:latin typeface="微軟正黑體" pitchFamily="34" charset="-120"/>
                <a:ea typeface="微軟正黑體" pitchFamily="34" charset="-120"/>
              </a:rPr>
              <a:t>特徵</a:t>
            </a:r>
          </a:p>
        </p:txBody>
      </p:sp>
      <p:sp>
        <p:nvSpPr>
          <p:cNvPr id="41" name="橢圓 40"/>
          <p:cNvSpPr/>
          <p:nvPr/>
        </p:nvSpPr>
        <p:spPr>
          <a:xfrm>
            <a:off x="3771281" y="4551419"/>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white"/>
                </a:solidFill>
                <a:latin typeface="微軟正黑體" pitchFamily="34" charset="-120"/>
                <a:ea typeface="微軟正黑體" pitchFamily="34" charset="-120"/>
              </a:rPr>
              <a:t>特徵</a:t>
            </a:r>
          </a:p>
        </p:txBody>
      </p:sp>
      <p:cxnSp>
        <p:nvCxnSpPr>
          <p:cNvPr id="44" name="直線接點 43"/>
          <p:cNvCxnSpPr/>
          <p:nvPr/>
        </p:nvCxnSpPr>
        <p:spPr>
          <a:xfrm>
            <a:off x="2683760" y="588233"/>
            <a:ext cx="751769"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3771281" y="588637"/>
            <a:ext cx="751769"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4860032" y="588233"/>
            <a:ext cx="751769"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7596336" y="588233"/>
            <a:ext cx="720080"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356571" y="980728"/>
            <a:ext cx="3799605"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2356571" y="1412776"/>
            <a:ext cx="5239765"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2356571" y="1844824"/>
            <a:ext cx="5599805"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6012160" y="588637"/>
            <a:ext cx="1327833"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5030069" y="2090365"/>
            <a:ext cx="3083585" cy="400110"/>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solidFill>
                  <a:prstClr val="white"/>
                </a:solidFill>
                <a:latin typeface="微軟正黑體" pitchFamily="34" charset="-120"/>
                <a:ea typeface="微軟正黑體" pitchFamily="34" charset="-120"/>
              </a:rPr>
              <a:t>請填入適當</a:t>
            </a:r>
            <a:r>
              <a:rPr lang="zh-TW" altLang="en-US" sz="2000" b="1" dirty="0" smtClean="0">
                <a:solidFill>
                  <a:prstClr val="white"/>
                </a:solidFill>
                <a:latin typeface="微軟正黑體" pitchFamily="34" charset="-120"/>
                <a:ea typeface="微軟正黑體" pitchFamily="34" charset="-120"/>
              </a:rPr>
              <a:t>概念</a:t>
            </a:r>
            <a:r>
              <a:rPr lang="zh-TW" altLang="en-US" sz="2000" dirty="0" smtClean="0">
                <a:solidFill>
                  <a:prstClr val="white"/>
                </a:solidFill>
                <a:latin typeface="微軟正黑體" pitchFamily="34" charset="-120"/>
                <a:ea typeface="微軟正黑體" pitchFamily="34" charset="-120"/>
              </a:rPr>
              <a:t>及</a:t>
            </a:r>
            <a:r>
              <a:rPr lang="zh-TW" altLang="en-US" sz="2000" b="1" dirty="0" smtClean="0">
                <a:solidFill>
                  <a:prstClr val="white"/>
                </a:solidFill>
                <a:latin typeface="微軟正黑體" pitchFamily="34" charset="-120"/>
                <a:ea typeface="微軟正黑體" pitchFamily="34" charset="-120"/>
              </a:rPr>
              <a:t>聯結語</a:t>
            </a:r>
            <a:endParaRPr lang="zh-TW" altLang="en-US" sz="20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68652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漸拆</a:t>
            </a:r>
            <a:r>
              <a:rPr lang="zh-TW" altLang="en-US" dirty="0" smtClean="0"/>
              <a:t>鷹架</a:t>
            </a:r>
            <a:r>
              <a:rPr lang="en-US" altLang="zh-TW" dirty="0" smtClean="0"/>
              <a:t>(</a:t>
            </a:r>
            <a:r>
              <a:rPr lang="zh-TW" altLang="en-US" dirty="0"/>
              <a:t>學生仿</a:t>
            </a:r>
            <a:r>
              <a:rPr lang="zh-TW" altLang="en-US" dirty="0" smtClean="0"/>
              <a:t>做</a:t>
            </a:r>
            <a:r>
              <a:rPr lang="en-US" altLang="zh-TW" dirty="0" smtClean="0"/>
              <a:t>)</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41</a:t>
            </a:fld>
            <a:endParaRPr lang="zh-TW" altLang="en-US"/>
          </a:p>
        </p:txBody>
      </p:sp>
    </p:spTree>
    <p:extLst>
      <p:ext uri="{BB962C8B-B14F-4D97-AF65-F5344CB8AC3E}">
        <p14:creationId xmlns:p14="http://schemas.microsoft.com/office/powerpoint/2010/main" val="1286994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67544" y="404664"/>
            <a:ext cx="8229600" cy="1143000"/>
          </a:xfrm>
        </p:spPr>
        <p:txBody>
          <a:bodyPr anchor="b">
            <a:noAutofit/>
          </a:bodyPr>
          <a:lstStyle/>
          <a:p>
            <a:pPr algn="l"/>
            <a:r>
              <a:rPr lang="zh-TW" altLang="en-US" sz="2800" dirty="0">
                <a:solidFill>
                  <a:srgbClr val="002060"/>
                </a:solidFill>
              </a:rPr>
              <a:t>示例</a:t>
            </a:r>
            <a:r>
              <a:rPr lang="zh-TW" altLang="en-US" sz="2800" dirty="0" smtClean="0">
                <a:solidFill>
                  <a:srgbClr val="002060"/>
                </a:solidFill>
              </a:rPr>
              <a:t>：</a:t>
            </a:r>
            <a:r>
              <a:rPr lang="zh-TW" altLang="en-US" sz="2800" dirty="0">
                <a:solidFill>
                  <a:srgbClr val="002060"/>
                </a:solidFill>
              </a:rPr>
              <a:t>電話機由一組能把聲波變成電流的發話器</a:t>
            </a:r>
            <a:r>
              <a:rPr lang="zh-TW" altLang="en-US" sz="2800" dirty="0" smtClean="0">
                <a:solidFill>
                  <a:srgbClr val="002060"/>
                </a:solidFill>
              </a:rPr>
              <a:t>，</a:t>
            </a:r>
            <a:r>
              <a:rPr lang="en-US" altLang="zh-TW" sz="2800" dirty="0" smtClean="0">
                <a:solidFill>
                  <a:srgbClr val="002060"/>
                </a:solidFill>
              </a:rPr>
              <a:t>	</a:t>
            </a:r>
            <a:r>
              <a:rPr lang="zh-TW" altLang="en-US" sz="2800" dirty="0" smtClean="0">
                <a:solidFill>
                  <a:srgbClr val="002060"/>
                </a:solidFill>
              </a:rPr>
              <a:t>  與</a:t>
            </a:r>
            <a:r>
              <a:rPr lang="zh-TW" altLang="en-US" sz="2800" dirty="0">
                <a:solidFill>
                  <a:srgbClr val="002060"/>
                </a:solidFill>
              </a:rPr>
              <a:t>把發話器所造成的聲音電流再變成聲波</a:t>
            </a:r>
            <a:r>
              <a:rPr lang="zh-TW" altLang="en-US" sz="2800" dirty="0" smtClean="0">
                <a:solidFill>
                  <a:srgbClr val="002060"/>
                </a:solidFill>
              </a:rPr>
              <a:t>的</a:t>
            </a:r>
            <a:r>
              <a:rPr lang="en-US" altLang="zh-TW" sz="2800" dirty="0" smtClean="0">
                <a:solidFill>
                  <a:srgbClr val="002060"/>
                </a:solidFill>
              </a:rPr>
              <a:t>	</a:t>
            </a:r>
            <a:r>
              <a:rPr lang="zh-TW" altLang="en-US" sz="2800" dirty="0" smtClean="0">
                <a:solidFill>
                  <a:srgbClr val="002060"/>
                </a:solidFill>
              </a:rPr>
              <a:t>  受話器</a:t>
            </a:r>
            <a:r>
              <a:rPr lang="en-US" altLang="zh-TW" sz="2800" dirty="0">
                <a:solidFill>
                  <a:srgbClr val="002060"/>
                </a:solidFill>
              </a:rPr>
              <a:t>(</a:t>
            </a:r>
            <a:r>
              <a:rPr lang="zh-TW" altLang="en-US" sz="2800" dirty="0">
                <a:solidFill>
                  <a:srgbClr val="002060"/>
                </a:solidFill>
              </a:rPr>
              <a:t>聽筒</a:t>
            </a:r>
            <a:r>
              <a:rPr lang="en-US" altLang="zh-TW" sz="2800" dirty="0">
                <a:solidFill>
                  <a:srgbClr val="002060"/>
                </a:solidFill>
              </a:rPr>
              <a:t>)</a:t>
            </a:r>
            <a:r>
              <a:rPr lang="zh-TW" altLang="en-US" sz="2800" dirty="0">
                <a:solidFill>
                  <a:srgbClr val="002060"/>
                </a:solidFill>
              </a:rPr>
              <a:t>所</a:t>
            </a:r>
            <a:r>
              <a:rPr lang="zh-TW" altLang="en-US" sz="2800" dirty="0" smtClean="0">
                <a:solidFill>
                  <a:srgbClr val="002060"/>
                </a:solidFill>
              </a:rPr>
              <a:t>構成。</a:t>
            </a:r>
            <a:endParaRPr lang="zh-TW" altLang="en-US" sz="2800" dirty="0">
              <a:solidFill>
                <a:srgbClr val="002060"/>
              </a:solidFill>
            </a:endParaRPr>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42</a:t>
            </a:fld>
            <a:endParaRPr lang="zh-TW" altLang="en-US"/>
          </a:p>
        </p:txBody>
      </p:sp>
      <p:graphicFrame>
        <p:nvGraphicFramePr>
          <p:cNvPr id="10" name="內容版面配置區 14"/>
          <p:cNvGraphicFramePr>
            <a:graphicFrameLocks/>
          </p:cNvGraphicFramePr>
          <p:nvPr>
            <p:extLst>
              <p:ext uri="{D42A27DB-BD31-4B8C-83A1-F6EECF244321}">
                <p14:modId xmlns:p14="http://schemas.microsoft.com/office/powerpoint/2010/main" val="509449828"/>
              </p:ext>
            </p:extLst>
          </p:nvPr>
        </p:nvGraphicFramePr>
        <p:xfrm>
          <a:off x="6296136" y="2683289"/>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3907751692"/>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Rectangle 5"/>
          <p:cNvSpPr>
            <a:spLocks noChangeArrowheads="1"/>
          </p:cNvSpPr>
          <p:nvPr/>
        </p:nvSpPr>
        <p:spPr bwMode="auto">
          <a:xfrm>
            <a:off x="2195736" y="1775142"/>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電話機</a:t>
            </a:r>
          </a:p>
        </p:txBody>
      </p:sp>
      <p:sp>
        <p:nvSpPr>
          <p:cNvPr id="18" name="Line 7"/>
          <p:cNvSpPr>
            <a:spLocks noChangeShapeType="1"/>
          </p:cNvSpPr>
          <p:nvPr/>
        </p:nvSpPr>
        <p:spPr bwMode="auto">
          <a:xfrm>
            <a:off x="1506647" y="3199710"/>
            <a:ext cx="3026096" cy="11320"/>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9" name="直線單箭頭接點 18"/>
          <p:cNvCxnSpPr/>
          <p:nvPr/>
        </p:nvCxnSpPr>
        <p:spPr>
          <a:xfrm flipH="1">
            <a:off x="1506643" y="3199711"/>
            <a:ext cx="2"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H="1">
            <a:off x="4532744" y="3211031"/>
            <a:ext cx="1"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467545" y="4775620"/>
            <a:ext cx="1983692" cy="597596"/>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200" b="1" dirty="0" smtClean="0">
              <a:solidFill>
                <a:srgbClr val="0039AC"/>
              </a:solidFill>
              <a:latin typeface="微軟正黑體" pitchFamily="34" charset="-120"/>
              <a:ea typeface="微軟正黑體" pitchFamily="34" charset="-120"/>
            </a:endParaRPr>
          </a:p>
        </p:txBody>
      </p:sp>
      <p:cxnSp>
        <p:nvCxnSpPr>
          <p:cNvPr id="25" name="直線單箭頭接點 24"/>
          <p:cNvCxnSpPr/>
          <p:nvPr/>
        </p:nvCxnSpPr>
        <p:spPr>
          <a:xfrm flipH="1">
            <a:off x="1506647" y="4045107"/>
            <a:ext cx="2" cy="73051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4532744" y="4016781"/>
            <a:ext cx="0" cy="770351"/>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12"/>
          <p:cNvSpPr>
            <a:spLocks noChangeArrowheads="1"/>
          </p:cNvSpPr>
          <p:nvPr/>
        </p:nvSpPr>
        <p:spPr bwMode="auto">
          <a:xfrm>
            <a:off x="938715" y="3581504"/>
            <a:ext cx="1135855"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800" b="1" dirty="0" smtClean="0">
              <a:solidFill>
                <a:srgbClr val="0039AC"/>
              </a:solidFill>
              <a:latin typeface="微軟正黑體" pitchFamily="34" charset="-120"/>
              <a:ea typeface="微軟正黑體" pitchFamily="34" charset="-120"/>
            </a:endParaRPr>
          </a:p>
        </p:txBody>
      </p:sp>
      <p:sp>
        <p:nvSpPr>
          <p:cNvPr id="29" name="橢圓 28"/>
          <p:cNvSpPr/>
          <p:nvPr/>
        </p:nvSpPr>
        <p:spPr>
          <a:xfrm>
            <a:off x="896341" y="4224598"/>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功能</a:t>
            </a:r>
          </a:p>
        </p:txBody>
      </p:sp>
      <p:sp>
        <p:nvSpPr>
          <p:cNvPr id="30" name="橢圓 29"/>
          <p:cNvSpPr/>
          <p:nvPr/>
        </p:nvSpPr>
        <p:spPr>
          <a:xfrm>
            <a:off x="3920677" y="4241856"/>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latin typeface="微軟正黑體" pitchFamily="34" charset="-120"/>
              <a:ea typeface="微軟正黑體" pitchFamily="34" charset="-120"/>
            </a:endParaRPr>
          </a:p>
        </p:txBody>
      </p:sp>
      <p:cxnSp>
        <p:nvCxnSpPr>
          <p:cNvPr id="6" name="直線接點 5"/>
          <p:cNvCxnSpPr/>
          <p:nvPr/>
        </p:nvCxnSpPr>
        <p:spPr>
          <a:xfrm>
            <a:off x="3065942" y="2394267"/>
            <a:ext cx="0" cy="81676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2451237" y="2653373"/>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部分</a:t>
            </a:r>
          </a:p>
        </p:txBody>
      </p:sp>
      <p:sp>
        <p:nvSpPr>
          <p:cNvPr id="33" name="Rectangle 12"/>
          <p:cNvSpPr>
            <a:spLocks noChangeArrowheads="1"/>
          </p:cNvSpPr>
          <p:nvPr/>
        </p:nvSpPr>
        <p:spPr bwMode="auto">
          <a:xfrm>
            <a:off x="3964815" y="3564498"/>
            <a:ext cx="1135855"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800" b="1" dirty="0" smtClean="0">
              <a:solidFill>
                <a:srgbClr val="0039AC"/>
              </a:solidFill>
              <a:latin typeface="微軟正黑體" pitchFamily="34" charset="-120"/>
              <a:ea typeface="微軟正黑體" pitchFamily="34" charset="-120"/>
            </a:endParaRPr>
          </a:p>
        </p:txBody>
      </p:sp>
      <p:sp>
        <p:nvSpPr>
          <p:cNvPr id="34" name="Rectangle 12"/>
          <p:cNvSpPr>
            <a:spLocks noChangeArrowheads="1"/>
          </p:cNvSpPr>
          <p:nvPr/>
        </p:nvSpPr>
        <p:spPr bwMode="auto">
          <a:xfrm>
            <a:off x="3065942" y="4793691"/>
            <a:ext cx="2946218" cy="597596"/>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endParaRPr lang="en-US" altLang="zh-TW" sz="2200" b="1" dirty="0" smtClean="0">
              <a:solidFill>
                <a:srgbClr val="0039AC"/>
              </a:solidFill>
              <a:latin typeface="微軟正黑體" pitchFamily="34" charset="-120"/>
              <a:ea typeface="微軟正黑體" pitchFamily="34" charset="-120"/>
            </a:endParaRPr>
          </a:p>
        </p:txBody>
      </p:sp>
      <p:sp>
        <p:nvSpPr>
          <p:cNvPr id="31" name="文字方塊 30"/>
          <p:cNvSpPr txBox="1"/>
          <p:nvPr/>
        </p:nvSpPr>
        <p:spPr>
          <a:xfrm>
            <a:off x="4944799" y="1765288"/>
            <a:ext cx="3083585" cy="400110"/>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latin typeface="微軟正黑體" pitchFamily="34" charset="-120"/>
                <a:ea typeface="微軟正黑體" pitchFamily="34" charset="-120"/>
              </a:rPr>
              <a:t>請填入適當</a:t>
            </a:r>
            <a:r>
              <a:rPr lang="zh-TW" altLang="en-US" sz="2000" b="1" dirty="0" smtClean="0">
                <a:latin typeface="微軟正黑體" pitchFamily="34" charset="-120"/>
                <a:ea typeface="微軟正黑體" pitchFamily="34" charset="-120"/>
              </a:rPr>
              <a:t>概念</a:t>
            </a:r>
            <a:r>
              <a:rPr lang="zh-TW" altLang="en-US" sz="2000" dirty="0" smtClean="0">
                <a:latin typeface="微軟正黑體" pitchFamily="34" charset="-120"/>
                <a:ea typeface="微軟正黑體" pitchFamily="34" charset="-120"/>
              </a:rPr>
              <a:t>及</a:t>
            </a:r>
            <a:r>
              <a:rPr lang="zh-TW" altLang="en-US" sz="2000" b="1" dirty="0" smtClean="0">
                <a:latin typeface="微軟正黑體" pitchFamily="34" charset="-120"/>
                <a:ea typeface="微軟正黑體" pitchFamily="34" charset="-120"/>
              </a:rPr>
              <a:t>聯結語</a:t>
            </a:r>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491658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67544" y="404664"/>
            <a:ext cx="8229600" cy="1143000"/>
          </a:xfrm>
        </p:spPr>
        <p:txBody>
          <a:bodyPr anchor="b">
            <a:noAutofit/>
          </a:bodyPr>
          <a:lstStyle/>
          <a:p>
            <a:pPr algn="l"/>
            <a:r>
              <a:rPr lang="zh-TW" altLang="en-US" sz="2800" dirty="0">
                <a:solidFill>
                  <a:srgbClr val="002060"/>
                </a:solidFill>
              </a:rPr>
              <a:t>示例</a:t>
            </a:r>
            <a:r>
              <a:rPr lang="zh-TW" altLang="en-US" sz="2800" dirty="0" smtClean="0">
                <a:solidFill>
                  <a:srgbClr val="002060"/>
                </a:solidFill>
              </a:rPr>
              <a:t>：</a:t>
            </a:r>
            <a:r>
              <a:rPr lang="zh-TW" altLang="en-US" sz="2800" dirty="0">
                <a:solidFill>
                  <a:srgbClr val="002060"/>
                </a:solidFill>
              </a:rPr>
              <a:t>各種屬於地質方面的活動，如侵蝕、堆積</a:t>
            </a:r>
            <a:r>
              <a:rPr lang="zh-TW" altLang="en-US" sz="2800" dirty="0" smtClean="0">
                <a:solidFill>
                  <a:srgbClr val="002060"/>
                </a:solidFill>
              </a:rPr>
              <a:t>、</a:t>
            </a:r>
            <a:r>
              <a:rPr lang="en-US" altLang="zh-TW" sz="2800" dirty="0" smtClean="0">
                <a:solidFill>
                  <a:srgbClr val="002060"/>
                </a:solidFill>
              </a:rPr>
              <a:t>	</a:t>
            </a:r>
            <a:r>
              <a:rPr lang="zh-TW" altLang="en-US" sz="2800" dirty="0" smtClean="0">
                <a:solidFill>
                  <a:srgbClr val="002060"/>
                </a:solidFill>
              </a:rPr>
              <a:t>  褶</a:t>
            </a:r>
            <a:r>
              <a:rPr lang="zh-TW" altLang="en-US" sz="2800" dirty="0">
                <a:solidFill>
                  <a:srgbClr val="002060"/>
                </a:solidFill>
              </a:rPr>
              <a:t>曲、斷層、火山爆發等等，都會</a:t>
            </a:r>
            <a:r>
              <a:rPr lang="zh-TW" altLang="en-US" sz="2800" dirty="0" smtClean="0">
                <a:solidFill>
                  <a:srgbClr val="002060"/>
                </a:solidFill>
              </a:rPr>
              <a:t>導致</a:t>
            </a:r>
            <a:r>
              <a:rPr lang="en-US" altLang="zh-TW" sz="2800" dirty="0" smtClean="0">
                <a:solidFill>
                  <a:srgbClr val="002060"/>
                </a:solidFill>
              </a:rPr>
              <a:t/>
            </a:r>
            <a:br>
              <a:rPr lang="en-US" altLang="zh-TW" sz="2800" dirty="0" smtClean="0">
                <a:solidFill>
                  <a:srgbClr val="002060"/>
                </a:solidFill>
              </a:rPr>
            </a:br>
            <a:r>
              <a:rPr lang="en-US" altLang="zh-TW" sz="2800" dirty="0">
                <a:solidFill>
                  <a:srgbClr val="002060"/>
                </a:solidFill>
              </a:rPr>
              <a:t>	</a:t>
            </a:r>
            <a:r>
              <a:rPr lang="zh-TW" altLang="en-US" sz="2800" dirty="0" smtClean="0">
                <a:solidFill>
                  <a:srgbClr val="002060"/>
                </a:solidFill>
              </a:rPr>
              <a:t>  岩石形態</a:t>
            </a:r>
            <a:r>
              <a:rPr lang="zh-TW" altLang="en-US" sz="2800" dirty="0">
                <a:solidFill>
                  <a:srgbClr val="002060"/>
                </a:solidFill>
              </a:rPr>
              <a:t>和構造的</a:t>
            </a:r>
            <a:r>
              <a:rPr lang="zh-TW" altLang="en-US" sz="2800" dirty="0" smtClean="0">
                <a:solidFill>
                  <a:srgbClr val="002060"/>
                </a:solidFill>
              </a:rPr>
              <a:t>改變。</a:t>
            </a:r>
            <a:endParaRPr lang="zh-TW" altLang="en-US" sz="2800" dirty="0">
              <a:solidFill>
                <a:srgbClr val="002060"/>
              </a:solidFill>
            </a:endParaRPr>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pPr/>
              <a:t>43</a:t>
            </a:fld>
            <a:endParaRPr lang="zh-TW" altLang="en-US"/>
          </a:p>
        </p:txBody>
      </p:sp>
      <p:graphicFrame>
        <p:nvGraphicFramePr>
          <p:cNvPr id="10" name="內容版面配置區 14"/>
          <p:cNvGraphicFramePr>
            <a:graphicFrameLocks/>
          </p:cNvGraphicFramePr>
          <p:nvPr>
            <p:extLst>
              <p:ext uri="{D42A27DB-BD31-4B8C-83A1-F6EECF244321}">
                <p14:modId xmlns:p14="http://schemas.microsoft.com/office/powerpoint/2010/main" val="3917761784"/>
              </p:ext>
            </p:extLst>
          </p:nvPr>
        </p:nvGraphicFramePr>
        <p:xfrm>
          <a:off x="6444208" y="2852936"/>
          <a:ext cx="2456383" cy="233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內容版面配置區 3"/>
          <p:cNvGraphicFramePr>
            <a:graphicFrameLocks/>
          </p:cNvGraphicFramePr>
          <p:nvPr>
            <p:extLst>
              <p:ext uri="{D42A27DB-BD31-4B8C-83A1-F6EECF244321}">
                <p14:modId xmlns:p14="http://schemas.microsoft.com/office/powerpoint/2010/main" val="3077625707"/>
              </p:ext>
            </p:extLst>
          </p:nvPr>
        </p:nvGraphicFramePr>
        <p:xfrm>
          <a:off x="5371033" y="5336894"/>
          <a:ext cx="3672408" cy="1470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5"/>
          <p:cNvSpPr>
            <a:spLocks noChangeArrowheads="1"/>
          </p:cNvSpPr>
          <p:nvPr/>
        </p:nvSpPr>
        <p:spPr bwMode="auto">
          <a:xfrm>
            <a:off x="1913266" y="1659727"/>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2060"/>
                </a:solidFill>
                <a:latin typeface="微軟正黑體" pitchFamily="34" charset="-120"/>
                <a:ea typeface="微軟正黑體" pitchFamily="34" charset="-120"/>
              </a:rPr>
              <a:t>地質活動</a:t>
            </a:r>
            <a:endParaRPr lang="zh-TW" altLang="en-US" sz="2800" b="1" dirty="0">
              <a:solidFill>
                <a:srgbClr val="002060"/>
              </a:solidFill>
              <a:latin typeface="微軟正黑體" pitchFamily="34" charset="-120"/>
              <a:ea typeface="微軟正黑體" pitchFamily="34" charset="-120"/>
            </a:endParaRPr>
          </a:p>
        </p:txBody>
      </p:sp>
      <p:sp>
        <p:nvSpPr>
          <p:cNvPr id="13" name="Line 7"/>
          <p:cNvSpPr>
            <a:spLocks noChangeShapeType="1"/>
          </p:cNvSpPr>
          <p:nvPr/>
        </p:nvSpPr>
        <p:spPr bwMode="auto">
          <a:xfrm>
            <a:off x="745180" y="3084296"/>
            <a:ext cx="4042842" cy="27966"/>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14" name="直線單箭頭接點 13"/>
          <p:cNvCxnSpPr/>
          <p:nvPr/>
        </p:nvCxnSpPr>
        <p:spPr>
          <a:xfrm flipH="1">
            <a:off x="745179" y="3084296"/>
            <a:ext cx="2"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H="1">
            <a:off x="3771281" y="3095616"/>
            <a:ext cx="1"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H="1">
            <a:off x="1770439" y="3095616"/>
            <a:ext cx="1"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2780834" y="3112262"/>
            <a:ext cx="1" cy="38179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12"/>
          <p:cNvSpPr>
            <a:spLocks noChangeArrowheads="1"/>
          </p:cNvSpPr>
          <p:nvPr/>
        </p:nvSpPr>
        <p:spPr bwMode="auto">
          <a:xfrm>
            <a:off x="2419677" y="3465729"/>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褶曲</a:t>
            </a:r>
            <a:endParaRPr lang="en-US" altLang="zh-TW" sz="2800" b="1" dirty="0" smtClean="0">
              <a:solidFill>
                <a:srgbClr val="0039AC"/>
              </a:solidFill>
              <a:latin typeface="微軟正黑體" pitchFamily="34" charset="-120"/>
              <a:ea typeface="微軟正黑體" pitchFamily="34" charset="-120"/>
            </a:endParaRPr>
          </a:p>
        </p:txBody>
      </p:sp>
      <p:cxnSp>
        <p:nvCxnSpPr>
          <p:cNvPr id="24" name="直線單箭頭接點 23"/>
          <p:cNvCxnSpPr/>
          <p:nvPr/>
        </p:nvCxnSpPr>
        <p:spPr>
          <a:xfrm flipH="1">
            <a:off x="4788021" y="3126360"/>
            <a:ext cx="1" cy="351049"/>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接點 25"/>
          <p:cNvCxnSpPr>
            <a:stCxn id="12" idx="2"/>
          </p:cNvCxnSpPr>
          <p:nvPr/>
        </p:nvCxnSpPr>
        <p:spPr>
          <a:xfrm>
            <a:off x="2780835" y="2278852"/>
            <a:ext cx="0" cy="84750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橢圓 16"/>
          <p:cNvSpPr/>
          <p:nvPr/>
        </p:nvSpPr>
        <p:spPr>
          <a:xfrm>
            <a:off x="2148544" y="2537958"/>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latin typeface="微軟正黑體" pitchFamily="34" charset="-120"/>
              <a:ea typeface="微軟正黑體" pitchFamily="34" charset="-120"/>
            </a:endParaRPr>
          </a:p>
        </p:txBody>
      </p:sp>
      <p:cxnSp>
        <p:nvCxnSpPr>
          <p:cNvPr id="27" name="直線單箭頭接點 26"/>
          <p:cNvCxnSpPr/>
          <p:nvPr/>
        </p:nvCxnSpPr>
        <p:spPr>
          <a:xfrm>
            <a:off x="2785785" y="3907992"/>
            <a:ext cx="0" cy="1753256"/>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Line 7"/>
          <p:cNvSpPr>
            <a:spLocks noChangeShapeType="1"/>
          </p:cNvSpPr>
          <p:nvPr/>
        </p:nvSpPr>
        <p:spPr bwMode="auto">
          <a:xfrm>
            <a:off x="745180" y="4612638"/>
            <a:ext cx="4042842" cy="27966"/>
          </a:xfrm>
          <a:prstGeom prst="line">
            <a:avLst/>
          </a:prstGeom>
          <a:noFill/>
          <a:ln w="19050" cap="sq">
            <a:solidFill>
              <a:schemeClr val="accent5">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0" rIns="91420" bIns="45710"/>
          <a:lstStyle/>
          <a:p>
            <a:endParaRPr lang="zh-TW" altLang="en-US"/>
          </a:p>
        </p:txBody>
      </p:sp>
      <p:cxnSp>
        <p:nvCxnSpPr>
          <p:cNvPr id="29" name="直線接點 28"/>
          <p:cNvCxnSpPr/>
          <p:nvPr/>
        </p:nvCxnSpPr>
        <p:spPr>
          <a:xfrm>
            <a:off x="745179" y="3779113"/>
            <a:ext cx="0" cy="84750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2"/>
          <p:cNvSpPr>
            <a:spLocks noChangeArrowheads="1"/>
          </p:cNvSpPr>
          <p:nvPr/>
        </p:nvSpPr>
        <p:spPr bwMode="auto">
          <a:xfrm>
            <a:off x="384029" y="3471749"/>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侵蝕</a:t>
            </a:r>
            <a:endParaRPr lang="en-US" altLang="zh-TW" sz="2800" b="1" dirty="0" smtClean="0">
              <a:solidFill>
                <a:srgbClr val="0039AC"/>
              </a:solidFill>
              <a:latin typeface="微軟正黑體" pitchFamily="34" charset="-120"/>
              <a:ea typeface="微軟正黑體" pitchFamily="34" charset="-120"/>
            </a:endParaRPr>
          </a:p>
        </p:txBody>
      </p:sp>
      <p:cxnSp>
        <p:nvCxnSpPr>
          <p:cNvPr id="31" name="直線接點 30"/>
          <p:cNvCxnSpPr/>
          <p:nvPr/>
        </p:nvCxnSpPr>
        <p:spPr>
          <a:xfrm>
            <a:off x="1787387" y="3765130"/>
            <a:ext cx="0" cy="84750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3776232" y="3793096"/>
            <a:ext cx="0" cy="84750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4788021" y="3793096"/>
            <a:ext cx="0" cy="84750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2"/>
          <p:cNvSpPr>
            <a:spLocks noChangeArrowheads="1"/>
          </p:cNvSpPr>
          <p:nvPr/>
        </p:nvSpPr>
        <p:spPr bwMode="auto">
          <a:xfrm>
            <a:off x="3410124" y="3449083"/>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斷層</a:t>
            </a:r>
            <a:endParaRPr lang="en-US" altLang="zh-TW" sz="2800" b="1" dirty="0" smtClean="0">
              <a:solidFill>
                <a:srgbClr val="0039AC"/>
              </a:solidFill>
              <a:latin typeface="微軟正黑體" pitchFamily="34" charset="-120"/>
              <a:ea typeface="微軟正黑體" pitchFamily="34" charset="-120"/>
            </a:endParaRPr>
          </a:p>
        </p:txBody>
      </p:sp>
      <p:sp>
        <p:nvSpPr>
          <p:cNvPr id="19" name="Rectangle 12"/>
          <p:cNvSpPr>
            <a:spLocks noChangeArrowheads="1"/>
          </p:cNvSpPr>
          <p:nvPr/>
        </p:nvSpPr>
        <p:spPr bwMode="auto">
          <a:xfrm>
            <a:off x="1426231" y="3477409"/>
            <a:ext cx="722313"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堆積</a:t>
            </a:r>
            <a:endParaRPr lang="en-US" altLang="zh-TW" sz="2800" b="1" dirty="0" smtClean="0">
              <a:solidFill>
                <a:srgbClr val="0039AC"/>
              </a:solidFill>
              <a:latin typeface="微軟正黑體" pitchFamily="34" charset="-120"/>
              <a:ea typeface="微軟正黑體" pitchFamily="34" charset="-120"/>
            </a:endParaRPr>
          </a:p>
        </p:txBody>
      </p:sp>
      <p:sp>
        <p:nvSpPr>
          <p:cNvPr id="25" name="Rectangle 12"/>
          <p:cNvSpPr>
            <a:spLocks noChangeArrowheads="1"/>
          </p:cNvSpPr>
          <p:nvPr/>
        </p:nvSpPr>
        <p:spPr bwMode="auto">
          <a:xfrm>
            <a:off x="4426865" y="3462892"/>
            <a:ext cx="722313" cy="902212"/>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火山</a:t>
            </a:r>
            <a:endParaRPr lang="en-US" altLang="zh-TW" sz="28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爆發</a:t>
            </a:r>
            <a:endParaRPr lang="en-US" altLang="zh-TW" sz="2800" b="1" dirty="0" smtClean="0">
              <a:solidFill>
                <a:srgbClr val="0039AC"/>
              </a:solidFill>
              <a:latin typeface="微軟正黑體" pitchFamily="34" charset="-120"/>
              <a:ea typeface="微軟正黑體" pitchFamily="34" charset="-120"/>
            </a:endParaRPr>
          </a:p>
        </p:txBody>
      </p:sp>
      <p:sp>
        <p:nvSpPr>
          <p:cNvPr id="35" name="Rectangle 5"/>
          <p:cNvSpPr>
            <a:spLocks noChangeArrowheads="1"/>
          </p:cNvSpPr>
          <p:nvPr/>
        </p:nvSpPr>
        <p:spPr bwMode="auto">
          <a:xfrm>
            <a:off x="1106342" y="5661248"/>
            <a:ext cx="3465658"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岩石型態和構造改變</a:t>
            </a:r>
          </a:p>
        </p:txBody>
      </p:sp>
      <p:sp>
        <p:nvSpPr>
          <p:cNvPr id="36" name="橢圓 35"/>
          <p:cNvSpPr/>
          <p:nvPr/>
        </p:nvSpPr>
        <p:spPr>
          <a:xfrm>
            <a:off x="2154533" y="4941168"/>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latin typeface="微軟正黑體" pitchFamily="34" charset="-120"/>
              <a:ea typeface="微軟正黑體" pitchFamily="34" charset="-120"/>
            </a:endParaRPr>
          </a:p>
        </p:txBody>
      </p:sp>
      <p:sp>
        <p:nvSpPr>
          <p:cNvPr id="45" name="文字方塊 44"/>
          <p:cNvSpPr txBox="1"/>
          <p:nvPr/>
        </p:nvSpPr>
        <p:spPr>
          <a:xfrm>
            <a:off x="5580112" y="1708817"/>
            <a:ext cx="2251178" cy="400110"/>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latin typeface="微軟正黑體" pitchFamily="34" charset="-120"/>
                <a:ea typeface="微軟正黑體" pitchFamily="34" charset="-120"/>
              </a:rPr>
              <a:t>請填入適當聯結語</a:t>
            </a:r>
            <a:endParaRPr lang="zh-TW" altLang="en-US"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4255126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學生獨立練習</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44</a:t>
            </a:fld>
            <a:endParaRPr lang="zh-TW" altLang="en-US"/>
          </a:p>
        </p:txBody>
      </p:sp>
    </p:spTree>
    <p:extLst>
      <p:ext uri="{BB962C8B-B14F-4D97-AF65-F5344CB8AC3E}">
        <p14:creationId xmlns:p14="http://schemas.microsoft.com/office/powerpoint/2010/main" val="3999819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67544" y="404664"/>
            <a:ext cx="8229600" cy="1143000"/>
          </a:xfrm>
        </p:spPr>
        <p:txBody>
          <a:bodyPr anchor="b">
            <a:noAutofit/>
          </a:bodyPr>
          <a:lstStyle/>
          <a:p>
            <a:pPr algn="l"/>
            <a:r>
              <a:rPr lang="zh-TW" altLang="en-US" sz="2800" dirty="0">
                <a:solidFill>
                  <a:srgbClr val="002060"/>
                </a:solidFill>
              </a:rPr>
              <a:t>示例</a:t>
            </a:r>
            <a:r>
              <a:rPr lang="zh-TW" altLang="en-US" sz="2800" dirty="0" smtClean="0">
                <a:solidFill>
                  <a:srgbClr val="002060"/>
                </a:solidFill>
              </a:rPr>
              <a:t>：耐乾燥</a:t>
            </a:r>
            <a:r>
              <a:rPr lang="zh-TW" altLang="en-US" sz="2800" dirty="0">
                <a:solidFill>
                  <a:srgbClr val="002060"/>
                </a:solidFill>
              </a:rPr>
              <a:t>的沙漠植物，像仙人掌</a:t>
            </a:r>
            <a:r>
              <a:rPr lang="zh-TW" altLang="en-US" sz="2800" dirty="0" smtClean="0">
                <a:solidFill>
                  <a:srgbClr val="002060"/>
                </a:solidFill>
              </a:rPr>
              <a:t>，</a:t>
            </a:r>
            <a:r>
              <a:rPr lang="en-US" altLang="zh-TW" sz="2800" dirty="0" smtClean="0">
                <a:solidFill>
                  <a:srgbClr val="002060"/>
                </a:solidFill>
              </a:rPr>
              <a:t/>
            </a:r>
            <a:br>
              <a:rPr lang="en-US" altLang="zh-TW" sz="2800" dirty="0" smtClean="0">
                <a:solidFill>
                  <a:srgbClr val="002060"/>
                </a:solidFill>
              </a:rPr>
            </a:br>
            <a:r>
              <a:rPr lang="en-US" altLang="zh-TW" sz="2800" dirty="0">
                <a:solidFill>
                  <a:srgbClr val="002060"/>
                </a:solidFill>
              </a:rPr>
              <a:t>	</a:t>
            </a:r>
            <a:r>
              <a:rPr lang="zh-TW" altLang="en-US" sz="2800" dirty="0" smtClean="0">
                <a:solidFill>
                  <a:srgbClr val="002060"/>
                </a:solidFill>
              </a:rPr>
              <a:t>  其</a:t>
            </a:r>
            <a:r>
              <a:rPr lang="zh-TW" altLang="en-US" sz="2800" dirty="0">
                <a:solidFill>
                  <a:srgbClr val="002060"/>
                </a:solidFill>
              </a:rPr>
              <a:t>葉子呈針狀，可減少水分蒸</a:t>
            </a:r>
            <a:r>
              <a:rPr lang="zh-TW" altLang="en-US" sz="2800" dirty="0" smtClean="0">
                <a:solidFill>
                  <a:srgbClr val="002060"/>
                </a:solidFill>
              </a:rPr>
              <a:t>散；莖</a:t>
            </a:r>
            <a:r>
              <a:rPr lang="zh-TW" altLang="en-US" sz="2800" dirty="0">
                <a:solidFill>
                  <a:srgbClr val="002060"/>
                </a:solidFill>
              </a:rPr>
              <a:t>肥厚</a:t>
            </a:r>
            <a:r>
              <a:rPr lang="zh-TW" altLang="en-US" sz="2800" dirty="0" smtClean="0">
                <a:solidFill>
                  <a:srgbClr val="002060"/>
                </a:solidFill>
              </a:rPr>
              <a:t>，</a:t>
            </a:r>
            <a:r>
              <a:rPr lang="en-US" altLang="zh-TW" sz="2800" dirty="0" smtClean="0">
                <a:solidFill>
                  <a:srgbClr val="002060"/>
                </a:solidFill>
              </a:rPr>
              <a:t>	</a:t>
            </a:r>
            <a:r>
              <a:rPr lang="zh-TW" altLang="en-US" sz="2800" dirty="0" smtClean="0">
                <a:solidFill>
                  <a:srgbClr val="002060"/>
                </a:solidFill>
              </a:rPr>
              <a:t>  儲藏</a:t>
            </a:r>
            <a:r>
              <a:rPr lang="zh-TW" altLang="en-US" sz="2800" dirty="0">
                <a:solidFill>
                  <a:srgbClr val="002060"/>
                </a:solidFill>
              </a:rPr>
              <a:t>水分以適應乾長期缺水的環境。</a:t>
            </a:r>
          </a:p>
        </p:txBody>
      </p:sp>
      <p:sp>
        <p:nvSpPr>
          <p:cNvPr id="7" name="投影片編號版面配置區 6"/>
          <p:cNvSpPr>
            <a:spLocks noGrp="1"/>
          </p:cNvSpPr>
          <p:nvPr>
            <p:ph type="sldNum" sz="quarter" idx="12"/>
          </p:nvPr>
        </p:nvSpPr>
        <p:spPr>
          <a:xfrm>
            <a:off x="6573396" y="6459993"/>
            <a:ext cx="2133600" cy="365125"/>
          </a:xfrm>
        </p:spPr>
        <p:txBody>
          <a:bodyPr/>
          <a:lstStyle/>
          <a:p>
            <a:fld id="{B904AF00-1DF6-44D4-828F-EFBE29B5E59C}" type="slidenum">
              <a:rPr lang="zh-TW" altLang="en-US" smtClean="0">
                <a:solidFill>
                  <a:prstClr val="black">
                    <a:tint val="75000"/>
                  </a:prstClr>
                </a:solidFill>
              </a:rPr>
              <a:pPr/>
              <a:t>45</a:t>
            </a:fld>
            <a:endParaRPr lang="zh-TW" altLang="en-US">
              <a:solidFill>
                <a:prstClr val="black">
                  <a:tint val="75000"/>
                </a:prstClr>
              </a:solidFill>
            </a:endParaRPr>
          </a:p>
        </p:txBody>
      </p:sp>
      <p:cxnSp>
        <p:nvCxnSpPr>
          <p:cNvPr id="12" name="直線接點 11"/>
          <p:cNvCxnSpPr/>
          <p:nvPr/>
        </p:nvCxnSpPr>
        <p:spPr>
          <a:xfrm>
            <a:off x="3162382" y="558408"/>
            <a:ext cx="1265602"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292080" y="572530"/>
            <a:ext cx="1008112"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051720" y="980728"/>
            <a:ext cx="1743463"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5"/>
          <p:cNvSpPr>
            <a:spLocks noChangeArrowheads="1"/>
          </p:cNvSpPr>
          <p:nvPr/>
        </p:nvSpPr>
        <p:spPr bwMode="auto">
          <a:xfrm>
            <a:off x="7062223" y="3181243"/>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2060"/>
                </a:solidFill>
                <a:latin typeface="微軟正黑體" pitchFamily="34" charset="-120"/>
                <a:ea typeface="微軟正黑體" pitchFamily="34" charset="-120"/>
              </a:rPr>
              <a:t>沙漠植物</a:t>
            </a:r>
          </a:p>
        </p:txBody>
      </p:sp>
      <p:sp>
        <p:nvSpPr>
          <p:cNvPr id="24" name="Rectangle 12"/>
          <p:cNvSpPr>
            <a:spLocks noChangeArrowheads="1"/>
          </p:cNvSpPr>
          <p:nvPr/>
        </p:nvSpPr>
        <p:spPr bwMode="auto">
          <a:xfrm>
            <a:off x="7002865" y="5157192"/>
            <a:ext cx="1983692" cy="597596"/>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減少水分蒸散</a:t>
            </a:r>
            <a:endParaRPr lang="en-US" altLang="zh-TW" sz="2200" b="1" dirty="0" smtClean="0">
              <a:solidFill>
                <a:srgbClr val="0039AC"/>
              </a:solidFill>
              <a:latin typeface="微軟正黑體" pitchFamily="34" charset="-120"/>
              <a:ea typeface="微軟正黑體" pitchFamily="34" charset="-120"/>
            </a:endParaRPr>
          </a:p>
        </p:txBody>
      </p:sp>
      <p:sp>
        <p:nvSpPr>
          <p:cNvPr id="29" name="橢圓 28"/>
          <p:cNvSpPr/>
          <p:nvPr/>
        </p:nvSpPr>
        <p:spPr>
          <a:xfrm>
            <a:off x="325488" y="4921902"/>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white"/>
                </a:solidFill>
                <a:latin typeface="微軟正黑體" pitchFamily="34" charset="-120"/>
                <a:ea typeface="微軟正黑體" pitchFamily="34" charset="-120"/>
              </a:rPr>
              <a:t>功能</a:t>
            </a:r>
          </a:p>
        </p:txBody>
      </p:sp>
      <p:sp>
        <p:nvSpPr>
          <p:cNvPr id="30" name="橢圓 29"/>
          <p:cNvSpPr/>
          <p:nvPr/>
        </p:nvSpPr>
        <p:spPr>
          <a:xfrm>
            <a:off x="325488" y="5411795"/>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prstClr val="white"/>
                </a:solidFill>
                <a:latin typeface="微軟正黑體" pitchFamily="34" charset="-120"/>
                <a:ea typeface="微軟正黑體" pitchFamily="34" charset="-120"/>
              </a:rPr>
              <a:t>功能</a:t>
            </a:r>
            <a:endParaRPr lang="zh-TW" altLang="en-US" sz="2400" b="1" dirty="0">
              <a:solidFill>
                <a:prstClr val="white"/>
              </a:solidFill>
              <a:latin typeface="微軟正黑體" pitchFamily="34" charset="-120"/>
              <a:ea typeface="微軟正黑體" pitchFamily="34" charset="-120"/>
            </a:endParaRPr>
          </a:p>
        </p:txBody>
      </p:sp>
      <p:sp>
        <p:nvSpPr>
          <p:cNvPr id="22" name="橢圓 21"/>
          <p:cNvSpPr/>
          <p:nvPr/>
        </p:nvSpPr>
        <p:spPr>
          <a:xfrm>
            <a:off x="325488" y="3365724"/>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prstClr val="white"/>
                </a:solidFill>
                <a:latin typeface="微軟正黑體" pitchFamily="34" charset="-120"/>
                <a:ea typeface="微軟正黑體" pitchFamily="34" charset="-120"/>
              </a:rPr>
              <a:t>舉例</a:t>
            </a:r>
            <a:endParaRPr lang="zh-TW" altLang="en-US" sz="2400" b="1" dirty="0">
              <a:solidFill>
                <a:prstClr val="white"/>
              </a:solidFill>
              <a:latin typeface="微軟正黑體" pitchFamily="34" charset="-120"/>
              <a:ea typeface="微軟正黑體" pitchFamily="34" charset="-120"/>
            </a:endParaRPr>
          </a:p>
        </p:txBody>
      </p:sp>
      <p:sp>
        <p:nvSpPr>
          <p:cNvPr id="33" name="Rectangle 12"/>
          <p:cNvSpPr>
            <a:spLocks noChangeArrowheads="1"/>
          </p:cNvSpPr>
          <p:nvPr/>
        </p:nvSpPr>
        <p:spPr bwMode="auto">
          <a:xfrm>
            <a:off x="7361864" y="2521150"/>
            <a:ext cx="1135855"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莖肥厚</a:t>
            </a:r>
            <a:endParaRPr lang="en-US" altLang="zh-TW" sz="2800" b="1" dirty="0" smtClean="0">
              <a:solidFill>
                <a:srgbClr val="0039AC"/>
              </a:solidFill>
              <a:latin typeface="微軟正黑體" pitchFamily="34" charset="-120"/>
              <a:ea typeface="微軟正黑體" pitchFamily="34" charset="-120"/>
            </a:endParaRPr>
          </a:p>
        </p:txBody>
      </p:sp>
      <p:sp>
        <p:nvSpPr>
          <p:cNvPr id="34" name="Rectangle 12"/>
          <p:cNvSpPr>
            <a:spLocks noChangeArrowheads="1"/>
          </p:cNvSpPr>
          <p:nvPr/>
        </p:nvSpPr>
        <p:spPr bwMode="auto">
          <a:xfrm>
            <a:off x="7101742" y="4463390"/>
            <a:ext cx="1709720" cy="597596"/>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儲藏水分</a:t>
            </a:r>
            <a:endParaRPr lang="en-US" altLang="zh-TW" sz="2200" b="1" dirty="0" smtClean="0">
              <a:solidFill>
                <a:srgbClr val="0039AC"/>
              </a:solidFill>
              <a:latin typeface="微軟正黑體" pitchFamily="34" charset="-120"/>
              <a:ea typeface="微軟正黑體" pitchFamily="34" charset="-120"/>
            </a:endParaRPr>
          </a:p>
        </p:txBody>
      </p:sp>
      <p:cxnSp>
        <p:nvCxnSpPr>
          <p:cNvPr id="28" name="直線接點 27"/>
          <p:cNvCxnSpPr/>
          <p:nvPr/>
        </p:nvCxnSpPr>
        <p:spPr>
          <a:xfrm>
            <a:off x="4139952" y="980728"/>
            <a:ext cx="2448272"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7020272" y="980728"/>
            <a:ext cx="1008112"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12"/>
          <p:cNvSpPr>
            <a:spLocks noChangeArrowheads="1"/>
          </p:cNvSpPr>
          <p:nvPr/>
        </p:nvSpPr>
        <p:spPr bwMode="auto">
          <a:xfrm>
            <a:off x="7062223" y="3938969"/>
            <a:ext cx="1932082"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39AC"/>
                </a:solidFill>
                <a:latin typeface="微軟正黑體" pitchFamily="34" charset="-120"/>
                <a:ea typeface="微軟正黑體" pitchFamily="34" charset="-120"/>
              </a:rPr>
              <a:t>葉子成針狀</a:t>
            </a:r>
            <a:endParaRPr lang="en-US" altLang="zh-TW" sz="2800" b="1" dirty="0" smtClean="0">
              <a:solidFill>
                <a:srgbClr val="0039AC"/>
              </a:solidFill>
              <a:latin typeface="微軟正黑體" pitchFamily="34" charset="-120"/>
              <a:ea typeface="微軟正黑體" pitchFamily="34" charset="-120"/>
            </a:endParaRPr>
          </a:p>
        </p:txBody>
      </p:sp>
      <p:sp>
        <p:nvSpPr>
          <p:cNvPr id="27" name="Rectangle 12"/>
          <p:cNvSpPr>
            <a:spLocks noChangeArrowheads="1"/>
          </p:cNvSpPr>
          <p:nvPr/>
        </p:nvSpPr>
        <p:spPr bwMode="auto">
          <a:xfrm>
            <a:off x="7361864" y="1857519"/>
            <a:ext cx="1135855"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a:solidFill>
                  <a:srgbClr val="0039AC"/>
                </a:solidFill>
                <a:latin typeface="微軟正黑體" pitchFamily="34" charset="-120"/>
                <a:ea typeface="微軟正黑體" pitchFamily="34" charset="-120"/>
              </a:rPr>
              <a:t>仙人掌</a:t>
            </a:r>
            <a:endParaRPr lang="en-US" altLang="zh-TW" sz="2800" b="1" dirty="0" smtClean="0">
              <a:solidFill>
                <a:srgbClr val="0039AC"/>
              </a:solidFill>
              <a:latin typeface="微軟正黑體" pitchFamily="34" charset="-120"/>
              <a:ea typeface="微軟正黑體" pitchFamily="34" charset="-120"/>
            </a:endParaRPr>
          </a:p>
        </p:txBody>
      </p:sp>
      <p:cxnSp>
        <p:nvCxnSpPr>
          <p:cNvPr id="37" name="直線接點 36"/>
          <p:cNvCxnSpPr/>
          <p:nvPr/>
        </p:nvCxnSpPr>
        <p:spPr>
          <a:xfrm>
            <a:off x="1763688" y="1412776"/>
            <a:ext cx="1265602" cy="0"/>
          </a:xfrm>
          <a:prstGeom prst="line">
            <a:avLst/>
          </a:prstGeom>
          <a:ln w="50800">
            <a:solidFill>
              <a:schemeClr val="accent6">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38" name="橢圓 37"/>
          <p:cNvSpPr/>
          <p:nvPr/>
        </p:nvSpPr>
        <p:spPr>
          <a:xfrm>
            <a:off x="325488" y="3910245"/>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white"/>
                </a:solidFill>
                <a:latin typeface="微軟正黑體" pitchFamily="34" charset="-120"/>
                <a:ea typeface="微軟正黑體" pitchFamily="34" charset="-120"/>
              </a:rPr>
              <a:t>特徵</a:t>
            </a:r>
          </a:p>
        </p:txBody>
      </p:sp>
      <p:sp>
        <p:nvSpPr>
          <p:cNvPr id="39" name="橢圓 38"/>
          <p:cNvSpPr/>
          <p:nvPr/>
        </p:nvSpPr>
        <p:spPr>
          <a:xfrm>
            <a:off x="325488" y="4404221"/>
            <a:ext cx="1224136" cy="3600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white"/>
                </a:solidFill>
                <a:latin typeface="微軟正黑體" pitchFamily="34" charset="-120"/>
                <a:ea typeface="微軟正黑體" pitchFamily="34" charset="-120"/>
              </a:rPr>
              <a:t>特徵</a:t>
            </a:r>
          </a:p>
        </p:txBody>
      </p:sp>
      <p:sp>
        <p:nvSpPr>
          <p:cNvPr id="25" name="文字方塊 24"/>
          <p:cNvSpPr txBox="1"/>
          <p:nvPr/>
        </p:nvSpPr>
        <p:spPr>
          <a:xfrm>
            <a:off x="179512" y="1874959"/>
            <a:ext cx="2448272" cy="1015663"/>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latin typeface="微軟正黑體" pitchFamily="34" charset="-120"/>
                <a:ea typeface="微軟正黑體" pitchFamily="34" charset="-120"/>
              </a:rPr>
              <a:t>請</a:t>
            </a:r>
            <a:r>
              <a:rPr lang="zh-TW" altLang="en-US" sz="2000" b="1" dirty="0" smtClean="0">
                <a:latin typeface="微軟正黑體" pitchFamily="34" charset="-120"/>
                <a:ea typeface="微軟正黑體" pitchFamily="34" charset="-120"/>
              </a:rPr>
              <a:t>排序</a:t>
            </a:r>
            <a:r>
              <a:rPr lang="zh-TW" altLang="en-US" sz="2000" b="1" dirty="0">
                <a:latin typeface="微軟正黑體" pitchFamily="34" charset="-120"/>
                <a:ea typeface="微軟正黑體" pitchFamily="34" charset="-120"/>
              </a:rPr>
              <a:t>概念</a:t>
            </a:r>
            <a:r>
              <a:rPr lang="zh-TW" altLang="en-US" sz="2000" dirty="0" smtClean="0">
                <a:latin typeface="微軟正黑體" pitchFamily="34" charset="-120"/>
                <a:ea typeface="微軟正黑體" pitchFamily="34" charset="-120"/>
              </a:rPr>
              <a:t>，繪製</a:t>
            </a:r>
            <a:r>
              <a:rPr lang="zh-TW" altLang="en-US" sz="2000" b="1" dirty="0" smtClean="0">
                <a:latin typeface="微軟正黑體" pitchFamily="34" charset="-120"/>
                <a:ea typeface="微軟正黑體" pitchFamily="34" charset="-120"/>
              </a:rPr>
              <a:t>連結線</a:t>
            </a:r>
            <a:r>
              <a:rPr lang="zh-TW" altLang="en-US" sz="2000" dirty="0">
                <a:latin typeface="微軟正黑體" pitchFamily="34" charset="-120"/>
                <a:ea typeface="微軟正黑體" pitchFamily="34" charset="-120"/>
              </a:rPr>
              <a:t>，並</a:t>
            </a:r>
            <a:r>
              <a:rPr lang="zh-TW" altLang="en-US" sz="2000" dirty="0" smtClean="0">
                <a:latin typeface="微軟正黑體" pitchFamily="34" charset="-120"/>
                <a:ea typeface="微軟正黑體" pitchFamily="34" charset="-120"/>
              </a:rPr>
              <a:t>填入適當</a:t>
            </a:r>
            <a:r>
              <a:rPr lang="zh-TW" altLang="en-US" sz="2000" b="1" dirty="0" smtClean="0">
                <a:latin typeface="微軟正黑體" pitchFamily="34" charset="-120"/>
                <a:ea typeface="微軟正黑體" pitchFamily="34" charset="-120"/>
              </a:rPr>
              <a:t>聯結語</a:t>
            </a:r>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4100378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51521" y="260648"/>
            <a:ext cx="8850038" cy="1584176"/>
          </a:xfrm>
        </p:spPr>
        <p:txBody>
          <a:bodyPr anchor="b">
            <a:noAutofit/>
          </a:bodyPr>
          <a:lstStyle/>
          <a:p>
            <a:pPr algn="l"/>
            <a:r>
              <a:rPr lang="zh-TW" altLang="en-US" sz="2600" dirty="0">
                <a:solidFill>
                  <a:srgbClr val="002060"/>
                </a:solidFill>
              </a:rPr>
              <a:t>示例</a:t>
            </a:r>
            <a:r>
              <a:rPr lang="zh-TW" altLang="en-US" sz="2600" dirty="0" smtClean="0">
                <a:solidFill>
                  <a:srgbClr val="002060"/>
                </a:solidFill>
              </a:rPr>
              <a:t>：</a:t>
            </a:r>
            <a:r>
              <a:rPr lang="zh-TW" altLang="en-US" sz="2600" dirty="0">
                <a:solidFill>
                  <a:srgbClr val="002060"/>
                </a:solidFill>
              </a:rPr>
              <a:t>人腦是一個球狀、像豆腐般的灰白色物體，</a:t>
            </a:r>
            <a:r>
              <a:rPr lang="zh-TW" altLang="en-US" sz="2600" dirty="0" smtClean="0">
                <a:solidFill>
                  <a:srgbClr val="002060"/>
                </a:solidFill>
              </a:rPr>
              <a:t>裡面含有</a:t>
            </a:r>
            <a:r>
              <a:rPr lang="en-US" altLang="zh-TW" sz="2600" dirty="0" smtClean="0">
                <a:solidFill>
                  <a:srgbClr val="002060"/>
                </a:solidFill>
              </a:rPr>
              <a:t>	</a:t>
            </a:r>
            <a:r>
              <a:rPr lang="zh-TW" altLang="en-US" sz="2600" dirty="0" smtClean="0">
                <a:solidFill>
                  <a:srgbClr val="002060"/>
                </a:solidFill>
              </a:rPr>
              <a:t> 神經細胞</a:t>
            </a:r>
            <a:r>
              <a:rPr lang="zh-TW" altLang="en-US" sz="2600" dirty="0">
                <a:solidFill>
                  <a:srgbClr val="002060"/>
                </a:solidFill>
              </a:rPr>
              <a:t>、神經膠細胞和血管。</a:t>
            </a:r>
            <a:r>
              <a:rPr lang="zh-TW" altLang="en-US" sz="2600" dirty="0" smtClean="0">
                <a:solidFill>
                  <a:srgbClr val="002060"/>
                </a:solidFill>
              </a:rPr>
              <a:t>神經細胞有神經傳導</a:t>
            </a:r>
            <a:r>
              <a:rPr lang="en-US" altLang="zh-TW" sz="2600" dirty="0" smtClean="0">
                <a:solidFill>
                  <a:srgbClr val="002060"/>
                </a:solidFill>
              </a:rPr>
              <a:t/>
            </a:r>
            <a:br>
              <a:rPr lang="en-US" altLang="zh-TW" sz="2600" dirty="0" smtClean="0">
                <a:solidFill>
                  <a:srgbClr val="002060"/>
                </a:solidFill>
              </a:rPr>
            </a:br>
            <a:r>
              <a:rPr lang="zh-TW" altLang="en-US" sz="2600" dirty="0">
                <a:solidFill>
                  <a:srgbClr val="002060"/>
                </a:solidFill>
              </a:rPr>
              <a:t> </a:t>
            </a:r>
            <a:r>
              <a:rPr lang="zh-TW" altLang="en-US" sz="2600" dirty="0" smtClean="0">
                <a:solidFill>
                  <a:srgbClr val="002060"/>
                </a:solidFill>
              </a:rPr>
              <a:t>           的</a:t>
            </a:r>
            <a:r>
              <a:rPr lang="zh-TW" altLang="en-US" sz="2600" dirty="0">
                <a:solidFill>
                  <a:srgbClr val="002060"/>
                </a:solidFill>
              </a:rPr>
              <a:t>功能，神經膠細胞則構成支持細胞的架構，血管</a:t>
            </a:r>
            <a:r>
              <a:rPr lang="zh-TW" altLang="en-US" sz="2600" dirty="0" smtClean="0">
                <a:solidFill>
                  <a:srgbClr val="002060"/>
                </a:solidFill>
              </a:rPr>
              <a:t>負</a:t>
            </a:r>
            <a:r>
              <a:rPr lang="en-US" altLang="zh-TW" sz="2600" dirty="0" smtClean="0">
                <a:solidFill>
                  <a:srgbClr val="002060"/>
                </a:solidFill>
              </a:rPr>
              <a:t>	</a:t>
            </a:r>
            <a:r>
              <a:rPr lang="zh-TW" altLang="en-US" sz="2600" dirty="0" smtClean="0">
                <a:solidFill>
                  <a:srgbClr val="002060"/>
                </a:solidFill>
              </a:rPr>
              <a:t> 責</a:t>
            </a:r>
            <a:r>
              <a:rPr lang="zh-TW" altLang="en-US" sz="2600" dirty="0">
                <a:solidFill>
                  <a:srgbClr val="002060"/>
                </a:solidFill>
              </a:rPr>
              <a:t>運送營養物質和新陳代謝產生的</a:t>
            </a:r>
            <a:r>
              <a:rPr lang="zh-TW" altLang="en-US" sz="2600" dirty="0" smtClean="0">
                <a:solidFill>
                  <a:srgbClr val="002060"/>
                </a:solidFill>
              </a:rPr>
              <a:t>廢物。</a:t>
            </a:r>
            <a:endParaRPr lang="zh-TW" altLang="en-US" sz="2600" dirty="0">
              <a:solidFill>
                <a:srgbClr val="002060"/>
              </a:solidFill>
            </a:endParaRPr>
          </a:p>
        </p:txBody>
      </p:sp>
      <p:sp>
        <p:nvSpPr>
          <p:cNvPr id="7" name="投影片編號版面配置區 6"/>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46</a:t>
            </a:fld>
            <a:endParaRPr lang="zh-TW" altLang="en-US" dirty="0">
              <a:solidFill>
                <a:prstClr val="black">
                  <a:tint val="75000"/>
                </a:prstClr>
              </a:solidFill>
            </a:endParaRPr>
          </a:p>
        </p:txBody>
      </p:sp>
      <p:sp>
        <p:nvSpPr>
          <p:cNvPr id="35" name="Rectangle 5"/>
          <p:cNvSpPr>
            <a:spLocks noChangeArrowheads="1"/>
          </p:cNvSpPr>
          <p:nvPr/>
        </p:nvSpPr>
        <p:spPr bwMode="auto">
          <a:xfrm>
            <a:off x="7085335" y="1964720"/>
            <a:ext cx="1735137" cy="619125"/>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800" b="1" dirty="0" smtClean="0">
                <a:solidFill>
                  <a:srgbClr val="002060"/>
                </a:solidFill>
                <a:latin typeface="微軟正黑體" pitchFamily="34" charset="-120"/>
                <a:ea typeface="微軟正黑體" pitchFamily="34" charset="-120"/>
              </a:rPr>
              <a:t>人腦</a:t>
            </a:r>
            <a:endParaRPr lang="zh-TW" altLang="en-US" sz="2800" b="1" dirty="0">
              <a:solidFill>
                <a:srgbClr val="002060"/>
              </a:solidFill>
              <a:latin typeface="微軟正黑體" pitchFamily="34" charset="-120"/>
              <a:ea typeface="微軟正黑體" pitchFamily="34" charset="-120"/>
            </a:endParaRPr>
          </a:p>
        </p:txBody>
      </p:sp>
      <p:sp>
        <p:nvSpPr>
          <p:cNvPr id="42" name="Rectangle 12"/>
          <p:cNvSpPr>
            <a:spLocks noChangeArrowheads="1"/>
          </p:cNvSpPr>
          <p:nvPr/>
        </p:nvSpPr>
        <p:spPr bwMode="auto">
          <a:xfrm>
            <a:off x="5527939" y="3369207"/>
            <a:ext cx="1305731" cy="59992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神經傳導</a:t>
            </a:r>
            <a:endParaRPr lang="en-US" altLang="zh-TW" sz="2200" b="1" dirty="0" smtClean="0">
              <a:solidFill>
                <a:srgbClr val="0039AC"/>
              </a:solidFill>
              <a:latin typeface="微軟正黑體" pitchFamily="34" charset="-120"/>
              <a:ea typeface="微軟正黑體" pitchFamily="34" charset="-120"/>
            </a:endParaRPr>
          </a:p>
        </p:txBody>
      </p:sp>
      <p:sp>
        <p:nvSpPr>
          <p:cNvPr id="47" name="Rectangle 12"/>
          <p:cNvSpPr>
            <a:spLocks noChangeArrowheads="1"/>
          </p:cNvSpPr>
          <p:nvPr/>
        </p:nvSpPr>
        <p:spPr bwMode="auto">
          <a:xfrm>
            <a:off x="5606730" y="4800072"/>
            <a:ext cx="1226940"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smtClean="0">
                <a:solidFill>
                  <a:srgbClr val="0039AC"/>
                </a:solidFill>
                <a:latin typeface="微軟正黑體" pitchFamily="34" charset="-120"/>
                <a:ea typeface="微軟正黑體" pitchFamily="34" charset="-120"/>
              </a:rPr>
              <a:t>神經細胞</a:t>
            </a:r>
            <a:endParaRPr lang="en-US" altLang="zh-TW" sz="2400" b="1" dirty="0" smtClean="0">
              <a:solidFill>
                <a:srgbClr val="0039AC"/>
              </a:solidFill>
              <a:latin typeface="微軟正黑體" pitchFamily="34" charset="-120"/>
              <a:ea typeface="微軟正黑體" pitchFamily="34" charset="-120"/>
            </a:endParaRPr>
          </a:p>
        </p:txBody>
      </p:sp>
      <p:sp>
        <p:nvSpPr>
          <p:cNvPr id="49" name="Rectangle 12"/>
          <p:cNvSpPr>
            <a:spLocks noChangeArrowheads="1"/>
          </p:cNvSpPr>
          <p:nvPr/>
        </p:nvSpPr>
        <p:spPr bwMode="auto">
          <a:xfrm>
            <a:off x="7479871" y="3555084"/>
            <a:ext cx="1078958" cy="828092"/>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運送</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營養物質</a:t>
            </a:r>
            <a:endParaRPr lang="en-US" altLang="zh-TW" sz="2200" b="1" dirty="0" smtClean="0">
              <a:solidFill>
                <a:srgbClr val="0039AC"/>
              </a:solidFill>
              <a:latin typeface="微軟正黑體" pitchFamily="34" charset="-120"/>
              <a:ea typeface="微軟正黑體" pitchFamily="34" charset="-120"/>
            </a:endParaRPr>
          </a:p>
        </p:txBody>
      </p:sp>
      <p:sp>
        <p:nvSpPr>
          <p:cNvPr id="56" name="Rectangle 12"/>
          <p:cNvSpPr>
            <a:spLocks noChangeArrowheads="1"/>
          </p:cNvSpPr>
          <p:nvPr/>
        </p:nvSpPr>
        <p:spPr bwMode="auto">
          <a:xfrm>
            <a:off x="5109116" y="1964720"/>
            <a:ext cx="1932082" cy="1175392"/>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600" b="1" dirty="0" smtClean="0">
                <a:solidFill>
                  <a:srgbClr val="0039AC"/>
                </a:solidFill>
                <a:latin typeface="微軟正黑體" pitchFamily="34" charset="-120"/>
                <a:ea typeface="微軟正黑體" pitchFamily="34" charset="-120"/>
              </a:rPr>
              <a:t>球狀、</a:t>
            </a:r>
            <a:endParaRPr lang="en-US" altLang="zh-TW" sz="26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600" b="1" dirty="0" smtClean="0">
                <a:solidFill>
                  <a:srgbClr val="0039AC"/>
                </a:solidFill>
                <a:latin typeface="微軟正黑體" pitchFamily="34" charset="-120"/>
                <a:ea typeface="微軟正黑體" pitchFamily="34" charset="-120"/>
              </a:rPr>
              <a:t>像豆腐般的</a:t>
            </a:r>
            <a:endParaRPr lang="en-US" altLang="zh-TW" sz="26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600" b="1" dirty="0" smtClean="0">
                <a:solidFill>
                  <a:srgbClr val="0039AC"/>
                </a:solidFill>
                <a:latin typeface="微軟正黑體" pitchFamily="34" charset="-120"/>
                <a:ea typeface="微軟正黑體" pitchFamily="34" charset="-120"/>
              </a:rPr>
              <a:t>灰白色物體</a:t>
            </a:r>
            <a:endParaRPr lang="en-US" altLang="zh-TW" sz="2600" b="1" dirty="0" smtClean="0">
              <a:solidFill>
                <a:srgbClr val="0039AC"/>
              </a:solidFill>
              <a:latin typeface="微軟正黑體" pitchFamily="34" charset="-120"/>
              <a:ea typeface="微軟正黑體" pitchFamily="34" charset="-120"/>
            </a:endParaRPr>
          </a:p>
        </p:txBody>
      </p:sp>
      <p:sp>
        <p:nvSpPr>
          <p:cNvPr id="59" name="Rectangle 12"/>
          <p:cNvSpPr>
            <a:spLocks noChangeArrowheads="1"/>
          </p:cNvSpPr>
          <p:nvPr/>
        </p:nvSpPr>
        <p:spPr bwMode="auto">
          <a:xfrm>
            <a:off x="7339330" y="2913970"/>
            <a:ext cx="1360040"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神經膠細胞</a:t>
            </a:r>
            <a:endParaRPr lang="en-US" altLang="zh-TW" sz="2200" b="1" dirty="0" smtClean="0">
              <a:solidFill>
                <a:srgbClr val="0039AC"/>
              </a:solidFill>
              <a:latin typeface="微軟正黑體" pitchFamily="34" charset="-120"/>
              <a:ea typeface="微軟正黑體" pitchFamily="34" charset="-120"/>
            </a:endParaRPr>
          </a:p>
        </p:txBody>
      </p:sp>
      <p:sp>
        <p:nvSpPr>
          <p:cNvPr id="67" name="Rectangle 12"/>
          <p:cNvSpPr>
            <a:spLocks noChangeArrowheads="1"/>
          </p:cNvSpPr>
          <p:nvPr/>
        </p:nvSpPr>
        <p:spPr bwMode="auto">
          <a:xfrm>
            <a:off x="7405936" y="4605876"/>
            <a:ext cx="1226827" cy="1344286"/>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運送</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新陳代謝</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smtClean="0">
                <a:solidFill>
                  <a:srgbClr val="0039AC"/>
                </a:solidFill>
                <a:latin typeface="微軟正黑體" pitchFamily="34" charset="-120"/>
                <a:ea typeface="微軟正黑體" pitchFamily="34" charset="-120"/>
              </a:rPr>
              <a:t>產生的</a:t>
            </a:r>
            <a:endParaRPr lang="en-US" altLang="zh-TW" sz="2200" b="1" dirty="0" smtClean="0">
              <a:solidFill>
                <a:srgbClr val="0039AC"/>
              </a:solidFill>
              <a:latin typeface="微軟正黑體" pitchFamily="34" charset="-120"/>
              <a:ea typeface="微軟正黑體" pitchFamily="34" charset="-120"/>
            </a:endParaRPr>
          </a:p>
          <a:p>
            <a:pPr algn="ctr" eaLnBrk="1" hangingPunct="1">
              <a:spcBef>
                <a:spcPct val="0"/>
              </a:spcBef>
              <a:buClrTx/>
              <a:buSzTx/>
              <a:buFontTx/>
              <a:buNone/>
            </a:pPr>
            <a:r>
              <a:rPr lang="zh-TW" altLang="en-US" sz="2200" b="1" dirty="0">
                <a:solidFill>
                  <a:srgbClr val="0039AC"/>
                </a:solidFill>
                <a:latin typeface="微軟正黑體" pitchFamily="34" charset="-120"/>
                <a:ea typeface="微軟正黑體" pitchFamily="34" charset="-120"/>
              </a:rPr>
              <a:t>廢物</a:t>
            </a:r>
            <a:endParaRPr lang="en-US" altLang="zh-TW" sz="2200" b="1" dirty="0" smtClean="0">
              <a:solidFill>
                <a:srgbClr val="0039AC"/>
              </a:solidFill>
              <a:latin typeface="微軟正黑體" pitchFamily="34" charset="-120"/>
              <a:ea typeface="微軟正黑體" pitchFamily="34" charset="-120"/>
            </a:endParaRPr>
          </a:p>
        </p:txBody>
      </p:sp>
      <p:sp>
        <p:nvSpPr>
          <p:cNvPr id="60" name="Rectangle 12"/>
          <p:cNvSpPr>
            <a:spLocks noChangeArrowheads="1"/>
          </p:cNvSpPr>
          <p:nvPr/>
        </p:nvSpPr>
        <p:spPr bwMode="auto">
          <a:xfrm>
            <a:off x="5602723" y="4157034"/>
            <a:ext cx="1226940" cy="452283"/>
          </a:xfrm>
          <a:prstGeom prst="rect">
            <a:avLst/>
          </a:prstGeom>
          <a:solidFill>
            <a:schemeClr val="accent5">
              <a:lumMod val="40000"/>
              <a:lumOff val="60000"/>
            </a:schemeClr>
          </a:solidFill>
          <a:ln w="25400" cap="sq">
            <a:solidFill>
              <a:srgbClr val="002060"/>
            </a:solidFill>
            <a:miter lim="800000"/>
            <a:headEnd type="none" w="sm" len="sm"/>
            <a:tailEnd type="none" w="sm" len="sm"/>
          </a:ln>
          <a:effectLst/>
          <a:extLst/>
        </p:spPr>
        <p:txBody>
          <a:bodyPr wrap="none" lIns="91731" tIns="45863" rIns="91731" bIns="45863" anchor="ctr"/>
          <a:lstStyle>
            <a:lvl1pPr algn="l" defTabSz="917575"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2950" indent="-285750" algn="l" defTabSz="917575"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3000" indent="-228600" algn="l" defTabSz="917575"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600200" indent="-228600" algn="l" defTabSz="917575"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7400" indent="-228600" algn="l" defTabSz="917575"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46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718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90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86200" indent="-228600" defTabSz="917575"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ctr" eaLnBrk="1" hangingPunct="1">
              <a:spcBef>
                <a:spcPct val="0"/>
              </a:spcBef>
              <a:buClrTx/>
              <a:buSzTx/>
              <a:buFontTx/>
              <a:buNone/>
            </a:pPr>
            <a:r>
              <a:rPr lang="zh-TW" altLang="en-US" sz="2400" b="1" dirty="0" smtClean="0">
                <a:solidFill>
                  <a:srgbClr val="0039AC"/>
                </a:solidFill>
                <a:latin typeface="微軟正黑體" pitchFamily="34" charset="-120"/>
                <a:ea typeface="微軟正黑體" pitchFamily="34" charset="-120"/>
              </a:rPr>
              <a:t>血管</a:t>
            </a:r>
            <a:endParaRPr lang="en-US" altLang="zh-TW" sz="2400" b="1" dirty="0" smtClean="0">
              <a:solidFill>
                <a:srgbClr val="0039AC"/>
              </a:solidFill>
              <a:latin typeface="微軟正黑體" pitchFamily="34" charset="-120"/>
              <a:ea typeface="微軟正黑體" pitchFamily="34" charset="-120"/>
            </a:endParaRPr>
          </a:p>
        </p:txBody>
      </p:sp>
      <p:sp>
        <p:nvSpPr>
          <p:cNvPr id="20" name="文字方塊 19"/>
          <p:cNvSpPr txBox="1"/>
          <p:nvPr/>
        </p:nvSpPr>
        <p:spPr>
          <a:xfrm>
            <a:off x="7195119" y="6553283"/>
            <a:ext cx="824231" cy="307777"/>
          </a:xfrm>
          <a:prstGeom prst="rect">
            <a:avLst/>
          </a:prstGeom>
          <a:noFill/>
        </p:spPr>
        <p:txBody>
          <a:bodyPr wrap="square" rtlCol="0">
            <a:spAutoFit/>
          </a:bodyPr>
          <a:lstStyle/>
          <a:p>
            <a:pPr algn="r"/>
            <a:r>
              <a:rPr lang="zh-TW" altLang="en-US" sz="1400" dirty="0">
                <a:solidFill>
                  <a:srgbClr val="898989"/>
                </a:solidFill>
                <a:latin typeface="Arial" pitchFamily="34" charset="0"/>
              </a:rPr>
              <a:t>江淑卿</a:t>
            </a:r>
          </a:p>
        </p:txBody>
      </p:sp>
      <p:sp>
        <p:nvSpPr>
          <p:cNvPr id="21" name="文字方塊 20"/>
          <p:cNvSpPr txBox="1"/>
          <p:nvPr/>
        </p:nvSpPr>
        <p:spPr>
          <a:xfrm>
            <a:off x="179512" y="1874959"/>
            <a:ext cx="2016224" cy="400110"/>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latin typeface="微軟正黑體" pitchFamily="34" charset="-120"/>
                <a:ea typeface="微軟正黑體" pitchFamily="34" charset="-120"/>
              </a:rPr>
              <a:t>請完成概念構圖</a:t>
            </a:r>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5119851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484784"/>
            <a:ext cx="8229600" cy="4525963"/>
          </a:xfrm>
        </p:spPr>
        <p:txBody>
          <a:bodyPr>
            <a:normAutofit/>
          </a:bodyPr>
          <a:lstStyle/>
          <a:p>
            <a:r>
              <a:rPr lang="zh-TW" altLang="en-US" b="1" dirty="0">
                <a:solidFill>
                  <a:srgbClr val="002060"/>
                </a:solidFill>
                <a:latin typeface="微軟正黑體" pitchFamily="34" charset="-120"/>
                <a:ea typeface="微軟正黑體" pitchFamily="34" charset="-120"/>
              </a:rPr>
              <a:t>示例：</a:t>
            </a:r>
            <a:endParaRPr lang="en-US" altLang="zh-TW" b="1" dirty="0">
              <a:solidFill>
                <a:srgbClr val="002060"/>
              </a:solidFill>
              <a:latin typeface="微軟正黑體" pitchFamily="34" charset="-120"/>
              <a:ea typeface="微軟正黑體" pitchFamily="34" charset="-120"/>
            </a:endParaRPr>
          </a:p>
          <a:p>
            <a:pPr marL="0" indent="0">
              <a:buNone/>
            </a:pPr>
            <a:r>
              <a:rPr lang="zh-TW" altLang="en-US" dirty="0">
                <a:solidFill>
                  <a:srgbClr val="002060"/>
                </a:solidFill>
                <a:latin typeface="微軟正黑體" pitchFamily="34" charset="-120"/>
                <a:ea typeface="微軟正黑體" pitchFamily="34" charset="-120"/>
              </a:rPr>
              <a:t>由於岩石的風化，產生了土壤。土壤是覆蓋在地球表面的疏鬆層，土壤含有岩石碎屑、新生成的黏土礦物、空氣和水分、微生物和腐植質。土壤可以供給動植物維生的來源或居住的</a:t>
            </a:r>
            <a:r>
              <a:rPr lang="zh-TW" altLang="en-US" dirty="0" smtClean="0">
                <a:solidFill>
                  <a:srgbClr val="002060"/>
                </a:solidFill>
                <a:latin typeface="微軟正黑體" pitchFamily="34" charset="-120"/>
                <a:ea typeface="微軟正黑體" pitchFamily="34" charset="-120"/>
              </a:rPr>
              <a:t>地方。</a:t>
            </a:r>
            <a:endParaRPr lang="zh-TW" altLang="en-US" dirty="0">
              <a:ea typeface="標楷體" pitchFamily="65" charset="-120"/>
            </a:endParaRPr>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47</a:t>
            </a:fld>
            <a:endParaRPr lang="zh-TW" altLang="en-US">
              <a:solidFill>
                <a:prstClr val="black">
                  <a:tint val="75000"/>
                </a:prstClr>
              </a:solidFill>
            </a:endParaRPr>
          </a:p>
        </p:txBody>
      </p:sp>
      <p:sp>
        <p:nvSpPr>
          <p:cNvPr id="5" name="文字方塊 4"/>
          <p:cNvSpPr txBox="1"/>
          <p:nvPr/>
        </p:nvSpPr>
        <p:spPr>
          <a:xfrm>
            <a:off x="7353728" y="6543119"/>
            <a:ext cx="824231" cy="307777"/>
          </a:xfrm>
          <a:prstGeom prst="rect">
            <a:avLst/>
          </a:prstGeom>
          <a:noFill/>
        </p:spPr>
        <p:txBody>
          <a:bodyPr wrap="square" rtlCol="0">
            <a:spAutoFit/>
          </a:bodyPr>
          <a:lstStyle/>
          <a:p>
            <a:pPr algn="r"/>
            <a:r>
              <a:rPr lang="zh-TW" altLang="en-US" sz="1400" dirty="0">
                <a:solidFill>
                  <a:srgbClr val="898989"/>
                </a:solidFill>
                <a:latin typeface="Arial" pitchFamily="34" charset="0"/>
              </a:rPr>
              <a:t>江淑卿</a:t>
            </a:r>
          </a:p>
        </p:txBody>
      </p:sp>
      <p:sp>
        <p:nvSpPr>
          <p:cNvPr id="6" name="文字方塊 5"/>
          <p:cNvSpPr txBox="1"/>
          <p:nvPr/>
        </p:nvSpPr>
        <p:spPr>
          <a:xfrm>
            <a:off x="323528" y="4725144"/>
            <a:ext cx="2016224" cy="400110"/>
          </a:xfrm>
          <a:prstGeom prst="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2000" dirty="0" smtClean="0">
                <a:latin typeface="微軟正黑體" pitchFamily="34" charset="-120"/>
                <a:ea typeface="微軟正黑體" pitchFamily="34" charset="-120"/>
              </a:rPr>
              <a:t>請完成概念構圖</a:t>
            </a:r>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482136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可能遇到的問題</a:t>
            </a:r>
            <a:endParaRPr lang="zh-TW" altLang="en-US" dirty="0"/>
          </a:p>
        </p:txBody>
      </p:sp>
      <p:sp>
        <p:nvSpPr>
          <p:cNvPr id="3" name="內容版面配置區 2"/>
          <p:cNvSpPr>
            <a:spLocks noGrp="1"/>
          </p:cNvSpPr>
          <p:nvPr>
            <p:ph idx="1"/>
          </p:nvPr>
        </p:nvSpPr>
        <p:spPr/>
        <p:txBody>
          <a:bodyPr/>
          <a:lstStyle/>
          <a:p>
            <a:pPr marL="457149" indent="-457149"/>
            <a:r>
              <a:rPr lang="zh-TW" altLang="en-US" dirty="0">
                <a:latin typeface="微軟正黑體" panose="020B0604030504040204" pitchFamily="34" charset="-120"/>
                <a:ea typeface="微軟正黑體" panose="020B0604030504040204" pitchFamily="34" charset="-120"/>
              </a:rPr>
              <a:t>部分學生不易找出</a:t>
            </a:r>
            <a:r>
              <a:rPr lang="zh-TW" altLang="en-US" dirty="0" smtClean="0">
                <a:latin typeface="微軟正黑體" panose="020B0604030504040204" pitchFamily="34" charset="-120"/>
                <a:ea typeface="微軟正黑體" panose="020B0604030504040204" pitchFamily="34" charset="-120"/>
              </a:rPr>
              <a:t>概念</a:t>
            </a:r>
            <a:endParaRPr lang="zh-TW" altLang="en-US" dirty="0">
              <a:latin typeface="微軟正黑體" panose="020B0604030504040204" pitchFamily="34" charset="-120"/>
              <a:ea typeface="微軟正黑體" panose="020B0604030504040204" pitchFamily="34" charset="-120"/>
            </a:endParaRPr>
          </a:p>
          <a:p>
            <a:pPr marL="457149" indent="-457149"/>
            <a:r>
              <a:rPr lang="zh-TW" altLang="en-US" dirty="0">
                <a:latin typeface="微軟正黑體" panose="020B0604030504040204" pitchFamily="34" charset="-120"/>
                <a:ea typeface="微軟正黑體" panose="020B0604030504040204" pitchFamily="34" charset="-120"/>
              </a:rPr>
              <a:t>何種結構（聯結語）較</a:t>
            </a:r>
            <a:r>
              <a:rPr lang="zh-TW" altLang="en-US" dirty="0" smtClean="0">
                <a:latin typeface="微軟正黑體" panose="020B0604030504040204" pitchFamily="34" charset="-120"/>
                <a:ea typeface="微軟正黑體" panose="020B0604030504040204" pitchFamily="34" charset="-120"/>
              </a:rPr>
              <a:t>適用</a:t>
            </a:r>
            <a:endParaRPr lang="zh-TW" altLang="en-US" dirty="0">
              <a:latin typeface="微軟正黑體" panose="020B0604030504040204" pitchFamily="34" charset="-120"/>
              <a:ea typeface="微軟正黑體" panose="020B0604030504040204" pitchFamily="34" charset="-120"/>
            </a:endParaRPr>
          </a:p>
          <a:p>
            <a:pPr marL="457149" indent="-457149"/>
            <a:r>
              <a:rPr lang="zh-TW" altLang="en-US" dirty="0" smtClean="0">
                <a:latin typeface="微軟正黑體" panose="020B0604030504040204" pitchFamily="34" charset="-120"/>
                <a:ea typeface="微軟正黑體" panose="020B0604030504040204" pitchFamily="34" charset="-120"/>
              </a:rPr>
              <a:t>如何完成</a:t>
            </a:r>
            <a:r>
              <a:rPr lang="zh-TW" altLang="en-US" dirty="0">
                <a:latin typeface="微軟正黑體" panose="020B0604030504040204" pitchFamily="34" charset="-120"/>
                <a:ea typeface="微軟正黑體" panose="020B0604030504040204" pitchFamily="34" charset="-120"/>
              </a:rPr>
              <a:t>概念</a:t>
            </a:r>
            <a:r>
              <a:rPr lang="zh-TW" altLang="en-US" dirty="0" smtClean="0">
                <a:latin typeface="微軟正黑體" panose="020B0604030504040204" pitchFamily="34" charset="-120"/>
                <a:ea typeface="微軟正黑體" panose="020B0604030504040204" pitchFamily="34" charset="-120"/>
              </a:rPr>
              <a:t>圖</a:t>
            </a:r>
            <a:endParaRPr lang="en-US" altLang="zh-TW"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48</a:t>
            </a:fld>
            <a:endParaRPr lang="zh-TW" altLang="en-US"/>
          </a:p>
        </p:txBody>
      </p:sp>
    </p:spTree>
    <p:extLst>
      <p:ext uri="{BB962C8B-B14F-4D97-AF65-F5344CB8AC3E}">
        <p14:creationId xmlns:p14="http://schemas.microsoft.com/office/powerpoint/2010/main" val="3681341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概念構圖是有效的學習策略</a:t>
            </a:r>
            <a:endParaRPr lang="zh-TW" altLang="en-US" dirty="0"/>
          </a:p>
        </p:txBody>
      </p:sp>
      <p:sp>
        <p:nvSpPr>
          <p:cNvPr id="3" name="內容版面配置區 2"/>
          <p:cNvSpPr>
            <a:spLocks noGrp="1"/>
          </p:cNvSpPr>
          <p:nvPr>
            <p:ph idx="1"/>
          </p:nvPr>
        </p:nvSpPr>
        <p:spPr/>
        <p:txBody>
          <a:bodyPr/>
          <a:lstStyle/>
          <a:p>
            <a:pPr marL="342824" indent="-342824" defTabSz="914196">
              <a:defRPr/>
            </a:pPr>
            <a:r>
              <a:rPr lang="zh-TW" altLang="en-US" dirty="0">
                <a:latin typeface="微軟正黑體" panose="020B0604030504040204" pitchFamily="34" charset="-120"/>
                <a:ea typeface="微軟正黑體" panose="020B0604030504040204" pitchFamily="34" charset="-120"/>
              </a:rPr>
              <a:t>幫助學生學習如何</a:t>
            </a:r>
            <a:r>
              <a:rPr lang="zh-TW" altLang="en-US" dirty="0" smtClean="0">
                <a:latin typeface="微軟正黑體" panose="020B0604030504040204" pitchFamily="34" charset="-120"/>
                <a:ea typeface="微軟正黑體" panose="020B0604030504040204" pitchFamily="34" charset="-120"/>
              </a:rPr>
              <a:t>學習。</a:t>
            </a:r>
            <a:endParaRPr lang="en-US" altLang="zh-TW" dirty="0">
              <a:latin typeface="微軟正黑體" panose="020B0604030504040204" pitchFamily="34" charset="-120"/>
              <a:ea typeface="微軟正黑體" panose="020B0604030504040204" pitchFamily="34" charset="-120"/>
            </a:endParaRPr>
          </a:p>
          <a:p>
            <a:pPr marL="342824" indent="-342824" defTabSz="914196">
              <a:defRPr/>
            </a:pPr>
            <a:r>
              <a:rPr lang="zh-TW" altLang="en-US" dirty="0">
                <a:latin typeface="微軟正黑體" panose="020B0604030504040204" pitchFamily="34" charset="-120"/>
                <a:ea typeface="微軟正黑體" panose="020B0604030504040204" pitchFamily="34" charset="-120"/>
              </a:rPr>
              <a:t>可幫助學生有意義的學習和促進概念理解，及更深度的</a:t>
            </a:r>
            <a:r>
              <a:rPr lang="zh-TW" altLang="en-US" dirty="0" smtClean="0">
                <a:latin typeface="微軟正黑體" panose="020B0604030504040204" pitchFamily="34" charset="-120"/>
                <a:ea typeface="微軟正黑體" panose="020B0604030504040204" pitchFamily="34" charset="-120"/>
              </a:rPr>
              <a:t>思考。</a:t>
            </a:r>
            <a:endParaRPr lang="en-US" altLang="zh-TW" dirty="0">
              <a:latin typeface="微軟正黑體" panose="020B0604030504040204" pitchFamily="34" charset="-120"/>
              <a:ea typeface="微軟正黑體" panose="020B0604030504040204" pitchFamily="34" charset="-120"/>
            </a:endParaRPr>
          </a:p>
          <a:p>
            <a:pPr marL="342824" indent="-342824" defTabSz="914196">
              <a:defRPr/>
            </a:pPr>
            <a:r>
              <a:rPr lang="zh-TW" altLang="en-US" dirty="0">
                <a:latin typeface="微軟正黑體" panose="020B0604030504040204" pitchFamily="34" charset="-120"/>
                <a:ea typeface="微軟正黑體" panose="020B0604030504040204" pitchFamily="34" charset="-120"/>
              </a:rPr>
              <a:t>國內外研究證實，概念構圖是一種圖像化的學習</a:t>
            </a:r>
            <a:r>
              <a:rPr lang="zh-TW" altLang="en-US" dirty="0" smtClean="0">
                <a:latin typeface="微軟正黑體" panose="020B0604030504040204" pitchFamily="34" charset="-120"/>
                <a:ea typeface="微軟正黑體" panose="020B0604030504040204" pitchFamily="34" charset="-120"/>
              </a:rPr>
              <a:t>利器。</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49</a:t>
            </a:fld>
            <a:endParaRPr lang="zh-TW" altLang="en-US"/>
          </a:p>
        </p:txBody>
      </p:sp>
    </p:spTree>
    <p:extLst>
      <p:ext uri="{BB962C8B-B14F-4D97-AF65-F5344CB8AC3E}">
        <p14:creationId xmlns:p14="http://schemas.microsoft.com/office/powerpoint/2010/main" val="296693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概念構圖的基本架構</a:t>
            </a:r>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5</a:t>
            </a:fld>
            <a:endParaRPr lang="zh-TW" altLang="en-US">
              <a:solidFill>
                <a:prstClr val="black">
                  <a:tint val="75000"/>
                </a:prstClr>
              </a:solidFill>
            </a:endParaRPr>
          </a:p>
        </p:txBody>
      </p:sp>
      <p:sp>
        <p:nvSpPr>
          <p:cNvPr id="5" name="文字方塊 4"/>
          <p:cNvSpPr txBox="1"/>
          <p:nvPr/>
        </p:nvSpPr>
        <p:spPr>
          <a:xfrm>
            <a:off x="3726464" y="1676182"/>
            <a:ext cx="1368152" cy="369332"/>
          </a:xfrm>
          <a:prstGeom prst="rect">
            <a:avLst/>
          </a:prstGeom>
          <a:solidFill>
            <a:srgbClr val="FFFF99"/>
          </a:solidFill>
          <a:ln w="19050">
            <a:solidFill>
              <a:srgbClr val="FFCC00"/>
            </a:solidFill>
          </a:ln>
        </p:spPr>
        <p:txBody>
          <a:bodyPr wrap="square" rtlCol="0">
            <a:spAutoFit/>
          </a:bodyPr>
          <a:lstStyle/>
          <a:p>
            <a:r>
              <a:rPr lang="zh-TW" altLang="en-US" b="1" dirty="0" smtClean="0">
                <a:solidFill>
                  <a:prstClr val="black"/>
                </a:solidFill>
              </a:rPr>
              <a:t>概括性概念</a:t>
            </a:r>
            <a:endParaRPr lang="zh-TW" altLang="en-US" b="1" dirty="0">
              <a:solidFill>
                <a:prstClr val="black"/>
              </a:solidFill>
            </a:endParaRPr>
          </a:p>
        </p:txBody>
      </p:sp>
      <p:sp>
        <p:nvSpPr>
          <p:cNvPr id="11" name="文字方塊 10"/>
          <p:cNvSpPr txBox="1"/>
          <p:nvPr/>
        </p:nvSpPr>
        <p:spPr>
          <a:xfrm>
            <a:off x="1173906" y="4482159"/>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sp>
        <p:nvSpPr>
          <p:cNvPr id="28" name="文字方塊 27"/>
          <p:cNvSpPr txBox="1"/>
          <p:nvPr/>
        </p:nvSpPr>
        <p:spPr>
          <a:xfrm>
            <a:off x="2125025" y="4476032"/>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sp>
        <p:nvSpPr>
          <p:cNvPr id="29" name="文字方塊 28"/>
          <p:cNvSpPr txBox="1"/>
          <p:nvPr/>
        </p:nvSpPr>
        <p:spPr>
          <a:xfrm>
            <a:off x="3096471" y="4476033"/>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sp>
        <p:nvSpPr>
          <p:cNvPr id="30" name="文字方塊 29"/>
          <p:cNvSpPr txBox="1"/>
          <p:nvPr/>
        </p:nvSpPr>
        <p:spPr>
          <a:xfrm>
            <a:off x="4437453" y="4476028"/>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sp>
        <p:nvSpPr>
          <p:cNvPr id="31" name="文字方塊 30"/>
          <p:cNvSpPr txBox="1"/>
          <p:nvPr/>
        </p:nvSpPr>
        <p:spPr>
          <a:xfrm>
            <a:off x="5400297" y="4469254"/>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sp>
        <p:nvSpPr>
          <p:cNvPr id="32" name="文字方塊 31"/>
          <p:cNvSpPr txBox="1"/>
          <p:nvPr/>
        </p:nvSpPr>
        <p:spPr>
          <a:xfrm>
            <a:off x="6377001" y="4469253"/>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sp>
        <p:nvSpPr>
          <p:cNvPr id="33" name="文字方塊 32"/>
          <p:cNvSpPr txBox="1"/>
          <p:nvPr/>
        </p:nvSpPr>
        <p:spPr>
          <a:xfrm>
            <a:off x="7326519" y="4469252"/>
            <a:ext cx="918025" cy="584775"/>
          </a:xfrm>
          <a:prstGeom prst="rect">
            <a:avLst/>
          </a:prstGeom>
          <a:solidFill>
            <a:schemeClr val="accent3">
              <a:lumMod val="40000"/>
              <a:lumOff val="60000"/>
              <a:alpha val="55000"/>
            </a:schemeClr>
          </a:solidFill>
          <a:ln w="15875">
            <a:solidFill>
              <a:schemeClr val="accent3">
                <a:lumMod val="75000"/>
              </a:schemeClr>
            </a:solidFill>
          </a:ln>
        </p:spPr>
        <p:txBody>
          <a:bodyPr wrap="square" rtlCol="0">
            <a:spAutoFit/>
          </a:bodyPr>
          <a:lstStyle/>
          <a:p>
            <a:pPr algn="ctr"/>
            <a:r>
              <a:rPr lang="zh-TW" altLang="en-US" sz="1600" b="1" dirty="0">
                <a:solidFill>
                  <a:prstClr val="black"/>
                </a:solidFill>
              </a:rPr>
              <a:t>特殊化</a:t>
            </a:r>
            <a:r>
              <a:rPr lang="zh-TW" altLang="en-US" sz="1600" b="1" dirty="0" smtClean="0">
                <a:solidFill>
                  <a:prstClr val="black"/>
                </a:solidFill>
              </a:rPr>
              <a:t>概念</a:t>
            </a:r>
            <a:endParaRPr lang="zh-TW" altLang="en-US" sz="1600" b="1" dirty="0">
              <a:solidFill>
                <a:prstClr val="black"/>
              </a:solidFill>
            </a:endParaRPr>
          </a:p>
        </p:txBody>
      </p:sp>
      <p:cxnSp>
        <p:nvCxnSpPr>
          <p:cNvPr id="80" name="直線接點 79"/>
          <p:cNvCxnSpPr/>
          <p:nvPr/>
        </p:nvCxnSpPr>
        <p:spPr>
          <a:xfrm>
            <a:off x="4410539" y="2045514"/>
            <a:ext cx="0" cy="735414"/>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H="1">
            <a:off x="2685060" y="2765428"/>
            <a:ext cx="3574889" cy="12907"/>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a:stCxn id="7" idx="2"/>
          </p:cNvCxnSpPr>
          <p:nvPr/>
        </p:nvCxnSpPr>
        <p:spPr>
          <a:xfrm flipH="1">
            <a:off x="2685060" y="3441161"/>
            <a:ext cx="16029" cy="707919"/>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a:stCxn id="27" idx="2"/>
          </p:cNvCxnSpPr>
          <p:nvPr/>
        </p:nvCxnSpPr>
        <p:spPr>
          <a:xfrm>
            <a:off x="6259949" y="3441161"/>
            <a:ext cx="0" cy="714372"/>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2125025" y="3071829"/>
            <a:ext cx="1152128" cy="369332"/>
          </a:xfrm>
          <a:prstGeom prst="rect">
            <a:avLst/>
          </a:prstGeom>
          <a:solidFill>
            <a:schemeClr val="accent5">
              <a:lumMod val="20000"/>
              <a:lumOff val="80000"/>
            </a:schemeClr>
          </a:solidFill>
          <a:ln w="15875">
            <a:solidFill>
              <a:schemeClr val="accent5">
                <a:lumMod val="60000"/>
                <a:lumOff val="40000"/>
              </a:schemeClr>
            </a:solidFill>
          </a:ln>
        </p:spPr>
        <p:txBody>
          <a:bodyPr wrap="square" rtlCol="0">
            <a:spAutoFit/>
          </a:bodyPr>
          <a:lstStyle/>
          <a:p>
            <a:r>
              <a:rPr lang="zh-TW" altLang="en-US" b="1" dirty="0" smtClean="0">
                <a:solidFill>
                  <a:prstClr val="black"/>
                </a:solidFill>
              </a:rPr>
              <a:t>次級概念</a:t>
            </a:r>
            <a:endParaRPr lang="zh-TW" altLang="en-US" b="1" dirty="0">
              <a:solidFill>
                <a:prstClr val="black"/>
              </a:solidFill>
            </a:endParaRPr>
          </a:p>
        </p:txBody>
      </p:sp>
      <p:sp>
        <p:nvSpPr>
          <p:cNvPr id="27" name="文字方塊 26"/>
          <p:cNvSpPr txBox="1"/>
          <p:nvPr/>
        </p:nvSpPr>
        <p:spPr>
          <a:xfrm>
            <a:off x="5683885" y="3071829"/>
            <a:ext cx="1152128" cy="369332"/>
          </a:xfrm>
          <a:prstGeom prst="rect">
            <a:avLst/>
          </a:prstGeom>
          <a:solidFill>
            <a:schemeClr val="accent5">
              <a:lumMod val="20000"/>
              <a:lumOff val="80000"/>
            </a:schemeClr>
          </a:solidFill>
          <a:ln w="15875">
            <a:solidFill>
              <a:schemeClr val="accent5">
                <a:lumMod val="60000"/>
                <a:lumOff val="40000"/>
              </a:schemeClr>
            </a:solidFill>
          </a:ln>
        </p:spPr>
        <p:txBody>
          <a:bodyPr wrap="square" rtlCol="0">
            <a:spAutoFit/>
          </a:bodyPr>
          <a:lstStyle/>
          <a:p>
            <a:r>
              <a:rPr lang="zh-TW" altLang="en-US" b="1" dirty="0" smtClean="0">
                <a:solidFill>
                  <a:prstClr val="black"/>
                </a:solidFill>
              </a:rPr>
              <a:t>次級概念</a:t>
            </a:r>
            <a:endParaRPr lang="zh-TW" altLang="en-US" b="1" dirty="0">
              <a:solidFill>
                <a:prstClr val="black"/>
              </a:solidFill>
            </a:endParaRPr>
          </a:p>
        </p:txBody>
      </p:sp>
      <p:sp>
        <p:nvSpPr>
          <p:cNvPr id="25" name="文字方塊 24"/>
          <p:cNvSpPr txBox="1"/>
          <p:nvPr/>
        </p:nvSpPr>
        <p:spPr>
          <a:xfrm>
            <a:off x="2194486" y="3648700"/>
            <a:ext cx="981147" cy="369332"/>
          </a:xfrm>
          <a:prstGeom prst="rect">
            <a:avLst/>
          </a:prstGeom>
          <a:solidFill>
            <a:schemeClr val="accent2">
              <a:lumMod val="20000"/>
              <a:lumOff val="80000"/>
            </a:schemeClr>
          </a:solidFill>
          <a:ln w="12700">
            <a:solidFill>
              <a:schemeClr val="accent2">
                <a:lumMod val="60000"/>
                <a:lumOff val="40000"/>
              </a:schemeClr>
            </a:solidFill>
          </a:ln>
        </p:spPr>
        <p:txBody>
          <a:bodyPr wrap="square" rtlCol="0">
            <a:spAutoFit/>
          </a:bodyPr>
          <a:lstStyle/>
          <a:p>
            <a:r>
              <a:rPr lang="en-US" altLang="zh-TW" dirty="0" smtClean="0">
                <a:solidFill>
                  <a:prstClr val="black"/>
                </a:solidFill>
              </a:rPr>
              <a:t>(</a:t>
            </a:r>
            <a:r>
              <a:rPr lang="zh-TW" altLang="en-US" b="1" dirty="0" smtClean="0">
                <a:solidFill>
                  <a:prstClr val="black"/>
                </a:solidFill>
              </a:rPr>
              <a:t>聯結語</a:t>
            </a:r>
            <a:r>
              <a:rPr lang="en-US" altLang="zh-TW" dirty="0">
                <a:solidFill>
                  <a:prstClr val="black"/>
                </a:solidFill>
              </a:rPr>
              <a:t>)</a:t>
            </a:r>
            <a:endParaRPr lang="zh-TW" altLang="en-US" dirty="0">
              <a:solidFill>
                <a:prstClr val="black"/>
              </a:solidFill>
            </a:endParaRPr>
          </a:p>
        </p:txBody>
      </p:sp>
      <p:sp>
        <p:nvSpPr>
          <p:cNvPr id="26" name="文字方塊 25"/>
          <p:cNvSpPr txBox="1"/>
          <p:nvPr/>
        </p:nvSpPr>
        <p:spPr>
          <a:xfrm>
            <a:off x="5753435" y="3648700"/>
            <a:ext cx="981147" cy="369332"/>
          </a:xfrm>
          <a:prstGeom prst="rect">
            <a:avLst/>
          </a:prstGeom>
          <a:solidFill>
            <a:schemeClr val="accent2">
              <a:lumMod val="20000"/>
              <a:lumOff val="80000"/>
            </a:schemeClr>
          </a:solidFill>
          <a:ln w="12700">
            <a:solidFill>
              <a:schemeClr val="accent2">
                <a:lumMod val="60000"/>
                <a:lumOff val="40000"/>
              </a:schemeClr>
            </a:solidFill>
          </a:ln>
        </p:spPr>
        <p:txBody>
          <a:bodyPr wrap="square" rtlCol="0">
            <a:spAutoFit/>
          </a:bodyPr>
          <a:lstStyle/>
          <a:p>
            <a:r>
              <a:rPr lang="en-US" altLang="zh-TW" dirty="0" smtClean="0">
                <a:solidFill>
                  <a:prstClr val="black"/>
                </a:solidFill>
              </a:rPr>
              <a:t>(</a:t>
            </a:r>
            <a:r>
              <a:rPr lang="zh-TW" altLang="en-US" b="1" dirty="0" smtClean="0">
                <a:solidFill>
                  <a:prstClr val="black"/>
                </a:solidFill>
              </a:rPr>
              <a:t>聯結語</a:t>
            </a:r>
            <a:r>
              <a:rPr lang="en-US" altLang="zh-TW" dirty="0">
                <a:solidFill>
                  <a:prstClr val="black"/>
                </a:solidFill>
              </a:rPr>
              <a:t>)</a:t>
            </a:r>
            <a:endParaRPr lang="zh-TW" altLang="en-US" dirty="0">
              <a:solidFill>
                <a:prstClr val="black"/>
              </a:solidFill>
            </a:endParaRPr>
          </a:p>
        </p:txBody>
      </p:sp>
      <p:sp>
        <p:nvSpPr>
          <p:cNvPr id="6" name="文字方塊 5"/>
          <p:cNvSpPr txBox="1"/>
          <p:nvPr/>
        </p:nvSpPr>
        <p:spPr>
          <a:xfrm>
            <a:off x="3919966" y="2252246"/>
            <a:ext cx="981147" cy="369332"/>
          </a:xfrm>
          <a:prstGeom prst="rect">
            <a:avLst/>
          </a:prstGeom>
          <a:solidFill>
            <a:schemeClr val="accent2">
              <a:lumMod val="20000"/>
              <a:lumOff val="80000"/>
            </a:schemeClr>
          </a:solidFill>
          <a:ln w="12700">
            <a:solidFill>
              <a:schemeClr val="accent2">
                <a:lumMod val="60000"/>
                <a:lumOff val="40000"/>
              </a:schemeClr>
            </a:solidFill>
          </a:ln>
        </p:spPr>
        <p:txBody>
          <a:bodyPr wrap="square" rtlCol="0">
            <a:spAutoFit/>
          </a:bodyPr>
          <a:lstStyle/>
          <a:p>
            <a:r>
              <a:rPr lang="en-US" altLang="zh-TW" dirty="0" smtClean="0">
                <a:solidFill>
                  <a:prstClr val="black"/>
                </a:solidFill>
              </a:rPr>
              <a:t>(</a:t>
            </a:r>
            <a:r>
              <a:rPr lang="zh-TW" altLang="en-US" b="1" dirty="0" smtClean="0">
                <a:solidFill>
                  <a:prstClr val="black"/>
                </a:solidFill>
              </a:rPr>
              <a:t>聯結語</a:t>
            </a:r>
            <a:r>
              <a:rPr lang="en-US" altLang="zh-TW" dirty="0">
                <a:solidFill>
                  <a:prstClr val="black"/>
                </a:solidFill>
              </a:rPr>
              <a:t>)</a:t>
            </a:r>
            <a:endParaRPr lang="zh-TW" altLang="en-US" dirty="0">
              <a:solidFill>
                <a:prstClr val="black"/>
              </a:solidFill>
            </a:endParaRPr>
          </a:p>
        </p:txBody>
      </p:sp>
      <p:cxnSp>
        <p:nvCxnSpPr>
          <p:cNvPr id="87" name="直線接點 86"/>
          <p:cNvCxnSpPr/>
          <p:nvPr/>
        </p:nvCxnSpPr>
        <p:spPr>
          <a:xfrm flipH="1">
            <a:off x="1750918" y="4168440"/>
            <a:ext cx="1804565" cy="0"/>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flipH="1">
            <a:off x="4901113" y="4163209"/>
            <a:ext cx="2884418" cy="0"/>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1750917" y="4155533"/>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a:off x="2685060" y="4155533"/>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p:nvPr/>
        </p:nvCxnSpPr>
        <p:spPr>
          <a:xfrm>
            <a:off x="3555483" y="4149080"/>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a:off x="4919067" y="4155532"/>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p:nvPr/>
        </p:nvCxnSpPr>
        <p:spPr>
          <a:xfrm>
            <a:off x="5859309" y="4168440"/>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a:off x="6836013" y="4162316"/>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785531" y="4162316"/>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p:nvPr/>
        </p:nvCxnSpPr>
        <p:spPr>
          <a:xfrm flipV="1">
            <a:off x="5878681" y="5060811"/>
            <a:ext cx="0" cy="803936"/>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flipH="1">
            <a:off x="2685059" y="5864747"/>
            <a:ext cx="3193623" cy="0"/>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2685060" y="5054027"/>
            <a:ext cx="0" cy="810720"/>
          </a:xfrm>
          <a:prstGeom prst="line">
            <a:avLst/>
          </a:prstGeom>
          <a:ln w="22225">
            <a:solidFill>
              <a:srgbClr val="663300"/>
            </a:solidFill>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827526" y="5680081"/>
            <a:ext cx="1166027" cy="369332"/>
          </a:xfrm>
          <a:prstGeom prst="rect">
            <a:avLst/>
          </a:prstGeom>
          <a:solidFill>
            <a:srgbClr val="CCCCFF"/>
          </a:solidFill>
          <a:ln w="15875">
            <a:solidFill>
              <a:srgbClr val="7030A0"/>
            </a:solidFill>
          </a:ln>
        </p:spPr>
        <p:txBody>
          <a:bodyPr wrap="square" rtlCol="0">
            <a:spAutoFit/>
          </a:bodyPr>
          <a:lstStyle/>
          <a:p>
            <a:r>
              <a:rPr lang="zh-TW" altLang="en-US" b="1" dirty="0" smtClean="0">
                <a:solidFill>
                  <a:prstClr val="black"/>
                </a:solidFill>
              </a:rPr>
              <a:t>交叉聯結</a:t>
            </a:r>
            <a:endParaRPr lang="zh-TW" altLang="en-US" b="1" dirty="0">
              <a:solidFill>
                <a:prstClr val="black"/>
              </a:solidFill>
            </a:endParaRPr>
          </a:p>
        </p:txBody>
      </p:sp>
      <p:sp>
        <p:nvSpPr>
          <p:cNvPr id="3" name="矩形 2"/>
          <p:cNvSpPr/>
          <p:nvPr/>
        </p:nvSpPr>
        <p:spPr>
          <a:xfrm>
            <a:off x="5377747" y="6590887"/>
            <a:ext cx="2954655" cy="276999"/>
          </a:xfrm>
          <a:prstGeom prst="rect">
            <a:avLst/>
          </a:prstGeom>
        </p:spPr>
        <p:txBody>
          <a:bodyPr wrap="none">
            <a:spAutoFit/>
          </a:bodyPr>
          <a:lstStyle/>
          <a:p>
            <a:r>
              <a:rPr lang="en-US" altLang="zh-TW" sz="1200" dirty="0">
                <a:solidFill>
                  <a:srgbClr val="080808"/>
                </a:solidFill>
                <a:latin typeface="標楷體" pitchFamily="65" charset="-120"/>
                <a:ea typeface="標楷體" pitchFamily="65" charset="-120"/>
              </a:rPr>
              <a:t>(</a:t>
            </a:r>
            <a:r>
              <a:rPr lang="en-US" altLang="zh-TW" sz="1200" dirty="0" err="1">
                <a:solidFill>
                  <a:srgbClr val="080808"/>
                </a:solidFill>
                <a:latin typeface="標楷體" pitchFamily="65" charset="-120"/>
                <a:ea typeface="標楷體" pitchFamily="65" charset="-120"/>
              </a:rPr>
              <a:t>Heinze</a:t>
            </a:r>
            <a:r>
              <a:rPr lang="en-US" altLang="zh-TW" sz="1200" dirty="0">
                <a:solidFill>
                  <a:srgbClr val="080808"/>
                </a:solidFill>
                <a:latin typeface="標楷體" pitchFamily="65" charset="-120"/>
                <a:ea typeface="標楷體" pitchFamily="65" charset="-120"/>
              </a:rPr>
              <a:t>-Fry, </a:t>
            </a:r>
            <a:r>
              <a:rPr lang="en-US" altLang="zh-TW" sz="1200" dirty="0" err="1">
                <a:solidFill>
                  <a:srgbClr val="080808"/>
                </a:solidFill>
                <a:latin typeface="標楷體" pitchFamily="65" charset="-120"/>
                <a:ea typeface="標楷體" pitchFamily="65" charset="-120"/>
              </a:rPr>
              <a:t>Crovello</a:t>
            </a:r>
            <a:r>
              <a:rPr lang="en-US" altLang="zh-TW" sz="1200" dirty="0">
                <a:solidFill>
                  <a:srgbClr val="080808"/>
                </a:solidFill>
                <a:latin typeface="標楷體" pitchFamily="65" charset="-120"/>
                <a:ea typeface="標楷體" pitchFamily="65" charset="-120"/>
              </a:rPr>
              <a:t> &amp; Novak, 1984)</a:t>
            </a:r>
          </a:p>
        </p:txBody>
      </p:sp>
      <p:cxnSp>
        <p:nvCxnSpPr>
          <p:cNvPr id="37" name="直線單箭頭接點 36"/>
          <p:cNvCxnSpPr/>
          <p:nvPr/>
        </p:nvCxnSpPr>
        <p:spPr>
          <a:xfrm>
            <a:off x="2701089" y="2780928"/>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6244008" y="2758110"/>
            <a:ext cx="0" cy="313719"/>
          </a:xfrm>
          <a:prstGeom prst="straightConnector1">
            <a:avLst/>
          </a:prstGeom>
          <a:ln w="25400">
            <a:solidFill>
              <a:srgbClr val="66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569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概念構圖在學習上的應用</a:t>
            </a:r>
            <a:endParaRPr lang="zh-TW" altLang="en-US" dirty="0"/>
          </a:p>
        </p:txBody>
      </p:sp>
      <p:sp>
        <p:nvSpPr>
          <p:cNvPr id="3" name="內容版面配置區 2"/>
          <p:cNvSpPr>
            <a:spLocks noGrp="1"/>
          </p:cNvSpPr>
          <p:nvPr>
            <p:ph idx="1"/>
          </p:nvPr>
        </p:nvSpPr>
        <p:spPr/>
        <p:txBody>
          <a:bodyPr/>
          <a:lstStyle/>
          <a:p>
            <a:pPr marL="345909" indent="-287273" defTabSz="917369">
              <a:defRPr/>
            </a:pPr>
            <a:r>
              <a:rPr lang="zh-TW" altLang="en-US" dirty="0">
                <a:latin typeface="微軟正黑體" panose="020B0604030504040204" pitchFamily="34" charset="-120"/>
                <a:ea typeface="微軟正黑體" panose="020B0604030504040204" pitchFamily="34" charset="-120"/>
              </a:rPr>
              <a:t>學習</a:t>
            </a:r>
            <a:r>
              <a:rPr lang="zh-TW" altLang="en-US" dirty="0" smtClean="0">
                <a:latin typeface="微軟正黑體" panose="020B0604030504040204" pitchFamily="34" charset="-120"/>
                <a:ea typeface="微軟正黑體" panose="020B0604030504040204" pitchFamily="34" charset="-120"/>
              </a:rPr>
              <a:t>前：用來</a:t>
            </a:r>
            <a:r>
              <a:rPr lang="zh-TW" altLang="en-US" dirty="0">
                <a:latin typeface="微軟正黑體" panose="020B0604030504040204" pitchFamily="34" charset="-120"/>
                <a:ea typeface="微軟正黑體" panose="020B0604030504040204" pitchFamily="34" charset="-120"/>
              </a:rPr>
              <a:t>評估先備</a:t>
            </a:r>
            <a:r>
              <a:rPr lang="zh-TW" altLang="en-US" dirty="0" smtClean="0">
                <a:latin typeface="微軟正黑體" panose="020B0604030504040204" pitchFamily="34" charset="-120"/>
                <a:ea typeface="微軟正黑體" panose="020B0604030504040204" pitchFamily="34" charset="-120"/>
              </a:rPr>
              <a:t>知識</a:t>
            </a:r>
            <a:endParaRPr lang="zh-TW" altLang="en-US" dirty="0">
              <a:latin typeface="微軟正黑體" panose="020B0604030504040204" pitchFamily="34" charset="-120"/>
              <a:ea typeface="微軟正黑體" panose="020B0604030504040204" pitchFamily="34" charset="-120"/>
            </a:endParaRPr>
          </a:p>
          <a:p>
            <a:pPr marL="345909" indent="-287273" defTabSz="917369">
              <a:defRPr/>
            </a:pPr>
            <a:r>
              <a:rPr lang="zh-TW" altLang="en-US" dirty="0">
                <a:latin typeface="微軟正黑體" panose="020B0604030504040204" pitchFamily="34" charset="-120"/>
                <a:ea typeface="微軟正黑體" panose="020B0604030504040204" pitchFamily="34" charset="-120"/>
              </a:rPr>
              <a:t>學習</a:t>
            </a:r>
            <a:r>
              <a:rPr lang="zh-TW" altLang="en-US" dirty="0" smtClean="0">
                <a:latin typeface="微軟正黑體" panose="020B0604030504040204" pitchFamily="34" charset="-120"/>
                <a:ea typeface="微軟正黑體" panose="020B0604030504040204" pitchFamily="34" charset="-120"/>
              </a:rPr>
              <a:t>中：提供</a:t>
            </a:r>
            <a:r>
              <a:rPr lang="zh-TW" altLang="en-US" dirty="0">
                <a:latin typeface="微軟正黑體" panose="020B0604030504040204" pitchFamily="34" charset="-120"/>
                <a:ea typeface="微軟正黑體" panose="020B0604030504040204" pitchFamily="34" charset="-120"/>
              </a:rPr>
              <a:t>概念間的關聯</a:t>
            </a:r>
            <a:r>
              <a:rPr lang="zh-TW" altLang="en-US" dirty="0" smtClean="0">
                <a:latin typeface="微軟正黑體" panose="020B0604030504040204" pitchFamily="34" charset="-120"/>
                <a:ea typeface="微軟正黑體" panose="020B0604030504040204" pitchFamily="34" charset="-120"/>
              </a:rPr>
              <a:t>性</a:t>
            </a:r>
            <a:endParaRPr lang="en-US" altLang="zh-TW" dirty="0" smtClean="0">
              <a:latin typeface="微軟正黑體" panose="020B0604030504040204" pitchFamily="34" charset="-120"/>
              <a:ea typeface="微軟正黑體" panose="020B0604030504040204" pitchFamily="34" charset="-120"/>
            </a:endParaRPr>
          </a:p>
          <a:p>
            <a:pPr marL="58636" indent="0" defTabSz="917369">
              <a:buNone/>
              <a:defRPr/>
            </a:pPr>
            <a:r>
              <a:rPr lang="en-US" altLang="zh-TW"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增進</a:t>
            </a:r>
            <a:r>
              <a:rPr lang="zh-TW" altLang="en-US" dirty="0">
                <a:latin typeface="微軟正黑體" panose="020B0604030504040204" pitchFamily="34" charset="-120"/>
                <a:ea typeface="微軟正黑體" panose="020B0604030504040204" pitchFamily="34" charset="-120"/>
              </a:rPr>
              <a:t>文章的</a:t>
            </a:r>
            <a:r>
              <a:rPr lang="zh-TW" altLang="en-US" dirty="0" smtClean="0">
                <a:latin typeface="微軟正黑體" panose="020B0604030504040204" pitchFamily="34" charset="-120"/>
                <a:ea typeface="微軟正黑體" panose="020B0604030504040204" pitchFamily="34" charset="-120"/>
              </a:rPr>
              <a:t>理解</a:t>
            </a:r>
            <a:endParaRPr lang="zh-TW" altLang="en-US" dirty="0">
              <a:latin typeface="微軟正黑體" panose="020B0604030504040204" pitchFamily="34" charset="-120"/>
              <a:ea typeface="微軟正黑體" panose="020B0604030504040204" pitchFamily="34" charset="-120"/>
            </a:endParaRPr>
          </a:p>
          <a:p>
            <a:pPr marL="345909" indent="-287273" defTabSz="917369">
              <a:defRPr/>
            </a:pPr>
            <a:r>
              <a:rPr lang="zh-TW" altLang="en-US" dirty="0">
                <a:latin typeface="微軟正黑體" panose="020B0604030504040204" pitchFamily="34" charset="-120"/>
                <a:ea typeface="微軟正黑體" panose="020B0604030504040204" pitchFamily="34" charset="-120"/>
              </a:rPr>
              <a:t>學習</a:t>
            </a:r>
            <a:r>
              <a:rPr lang="zh-TW" altLang="en-US" dirty="0" smtClean="0">
                <a:latin typeface="微軟正黑體" panose="020B0604030504040204" pitchFamily="34" charset="-120"/>
                <a:ea typeface="微軟正黑體" panose="020B0604030504040204" pitchFamily="34" charset="-120"/>
              </a:rPr>
              <a:t>後：提供</a:t>
            </a:r>
            <a:r>
              <a:rPr lang="zh-TW" altLang="en-US" dirty="0">
                <a:latin typeface="微軟正黑體" panose="020B0604030504040204" pitchFamily="34" charset="-120"/>
                <a:ea typeface="微軟正黑體" panose="020B0604030504040204" pitchFamily="34" charset="-120"/>
              </a:rPr>
              <a:t>內容統整、</a:t>
            </a:r>
            <a:r>
              <a:rPr lang="zh-TW" altLang="en-US" dirty="0" smtClean="0">
                <a:latin typeface="微軟正黑體" panose="020B0604030504040204" pitchFamily="34" charset="-120"/>
                <a:ea typeface="微軟正黑體" panose="020B0604030504040204" pitchFamily="34" charset="-120"/>
              </a:rPr>
              <a:t>複習</a:t>
            </a:r>
            <a:endParaRPr lang="en-US" altLang="zh-TW" dirty="0" smtClean="0">
              <a:latin typeface="微軟正黑體" panose="020B0604030504040204" pitchFamily="34" charset="-120"/>
              <a:ea typeface="微軟正黑體" panose="020B0604030504040204" pitchFamily="34" charset="-120"/>
            </a:endParaRPr>
          </a:p>
          <a:p>
            <a:pPr marL="58636" indent="0" defTabSz="917369">
              <a:buNone/>
              <a:defRPr/>
            </a:pPr>
            <a:r>
              <a:rPr lang="en-US" altLang="zh-TW"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和</a:t>
            </a:r>
            <a:r>
              <a:rPr lang="zh-TW" altLang="en-US" dirty="0">
                <a:latin typeface="微軟正黑體" panose="020B0604030504040204" pitchFamily="34" charset="-120"/>
                <a:ea typeface="微軟正黑體" panose="020B0604030504040204" pitchFamily="34" charset="-120"/>
              </a:rPr>
              <a:t>診斷</a:t>
            </a:r>
            <a:r>
              <a:rPr lang="zh-TW" altLang="en-US" dirty="0" smtClean="0">
                <a:latin typeface="微軟正黑體" panose="020B0604030504040204" pitchFamily="34" charset="-120"/>
                <a:ea typeface="微軟正黑體" panose="020B0604030504040204" pitchFamily="34" charset="-120"/>
              </a:rPr>
              <a:t>等工具</a:t>
            </a:r>
            <a:endParaRPr lang="zh-TW" altLang="en-US"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50</a:t>
            </a:fld>
            <a:endParaRPr lang="zh-TW" altLang="en-US"/>
          </a:p>
        </p:txBody>
      </p:sp>
    </p:spTree>
    <p:extLst>
      <p:ext uri="{BB962C8B-B14F-4D97-AF65-F5344CB8AC3E}">
        <p14:creationId xmlns:p14="http://schemas.microsoft.com/office/powerpoint/2010/main" val="617587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dirty="0" smtClean="0"/>
              <a:t>學生作品欣賞</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51</a:t>
            </a:fld>
            <a:endParaRPr lang="zh-TW" altLang="en-US"/>
          </a:p>
        </p:txBody>
      </p:sp>
    </p:spTree>
    <p:extLst>
      <p:ext uri="{BB962C8B-B14F-4D97-AF65-F5344CB8AC3E}">
        <p14:creationId xmlns:p14="http://schemas.microsoft.com/office/powerpoint/2010/main" val="3200521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sz="quarter"/>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sp>
        <p:nvSpPr>
          <p:cNvPr id="4" name="內容版面配置區 3"/>
          <p:cNvSpPr>
            <a:spLocks noGrp="1"/>
          </p:cNvSpPr>
          <p:nvPr>
            <p:ph sz="quarter" idx="2"/>
          </p:nvPr>
        </p:nvSpPr>
        <p:spPr/>
        <p:txBody>
          <a:bodyPr/>
          <a:lstStyle/>
          <a:p>
            <a:endParaRPr lang="zh-TW" altLang="en-US"/>
          </a:p>
        </p:txBody>
      </p:sp>
      <p:sp>
        <p:nvSpPr>
          <p:cNvPr id="5" name="內容版面配置區 4"/>
          <p:cNvSpPr>
            <a:spLocks noGrp="1"/>
          </p:cNvSpPr>
          <p:nvPr>
            <p:ph sz="quarter" idx="3"/>
          </p:nvPr>
        </p:nvSpPr>
        <p:spPr/>
        <p:txBody>
          <a:bodyPr/>
          <a:lstStyle/>
          <a:p>
            <a:endParaRPr lang="zh-TW" altLang="en-US"/>
          </a:p>
        </p:txBody>
      </p:sp>
      <p:sp>
        <p:nvSpPr>
          <p:cNvPr id="6" name="內容版面配置區 5"/>
          <p:cNvSpPr>
            <a:spLocks noGrp="1"/>
          </p:cNvSpPr>
          <p:nvPr>
            <p:ph sz="quarter" idx="4"/>
          </p:nvPr>
        </p:nvSpPr>
        <p:spPr/>
        <p:txBody>
          <a:bodyPr/>
          <a:lstStyle/>
          <a:p>
            <a:endParaRPr lang="zh-TW" altLang="en-US"/>
          </a:p>
        </p:txBody>
      </p:sp>
      <p:sp>
        <p:nvSpPr>
          <p:cNvPr id="8" name="投影片編號版面配置區 7"/>
          <p:cNvSpPr>
            <a:spLocks noGrp="1"/>
          </p:cNvSpPr>
          <p:nvPr>
            <p:ph type="sldNum" sz="quarter" idx="12"/>
          </p:nvPr>
        </p:nvSpPr>
        <p:spPr/>
        <p:txBody>
          <a:bodyPr/>
          <a:lstStyle/>
          <a:p>
            <a:pPr>
              <a:defRPr/>
            </a:pPr>
            <a:fld id="{4F02FF58-A5FB-45CC-A289-D2AFE873F338}" type="slidenum">
              <a:rPr lang="en-US" altLang="zh-TW" smtClean="0"/>
              <a:pPr>
                <a:defRPr/>
              </a:pPr>
              <a:t>52</a:t>
            </a:fld>
            <a:endParaRPr lang="en-US" altLang="zh-TW"/>
          </a:p>
        </p:txBody>
      </p:sp>
      <p:pic>
        <p:nvPicPr>
          <p:cNvPr id="246786" name="Picture 2" descr="C:\Users\XFS\AppData\Local\Temp\Rar$DIa0.361\2015-06-11 (2)-page-0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7" r="1053"/>
          <a:stretch/>
        </p:blipFill>
        <p:spPr bwMode="auto">
          <a:xfrm>
            <a:off x="28735" y="-8384"/>
            <a:ext cx="90460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24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sz="quarter"/>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sp>
        <p:nvSpPr>
          <p:cNvPr id="4" name="內容版面配置區 3"/>
          <p:cNvSpPr>
            <a:spLocks noGrp="1"/>
          </p:cNvSpPr>
          <p:nvPr>
            <p:ph sz="quarter" idx="2"/>
          </p:nvPr>
        </p:nvSpPr>
        <p:spPr/>
        <p:txBody>
          <a:bodyPr/>
          <a:lstStyle/>
          <a:p>
            <a:endParaRPr lang="zh-TW" altLang="en-US"/>
          </a:p>
        </p:txBody>
      </p:sp>
      <p:sp>
        <p:nvSpPr>
          <p:cNvPr id="5" name="內容版面配置區 4"/>
          <p:cNvSpPr>
            <a:spLocks noGrp="1"/>
          </p:cNvSpPr>
          <p:nvPr>
            <p:ph sz="quarter" idx="3"/>
          </p:nvPr>
        </p:nvSpPr>
        <p:spPr/>
        <p:txBody>
          <a:bodyPr/>
          <a:lstStyle/>
          <a:p>
            <a:endParaRPr lang="zh-TW" altLang="en-US"/>
          </a:p>
        </p:txBody>
      </p:sp>
      <p:sp>
        <p:nvSpPr>
          <p:cNvPr id="6" name="內容版面配置區 5"/>
          <p:cNvSpPr>
            <a:spLocks noGrp="1"/>
          </p:cNvSpPr>
          <p:nvPr>
            <p:ph sz="quarter" idx="4"/>
          </p:nvPr>
        </p:nvSpPr>
        <p:spPr/>
        <p:txBody>
          <a:bodyPr/>
          <a:lstStyle/>
          <a:p>
            <a:endParaRPr lang="zh-TW" altLang="en-US"/>
          </a:p>
        </p:txBody>
      </p:sp>
      <p:sp>
        <p:nvSpPr>
          <p:cNvPr id="8" name="投影片編號版面配置區 7"/>
          <p:cNvSpPr>
            <a:spLocks noGrp="1"/>
          </p:cNvSpPr>
          <p:nvPr>
            <p:ph type="sldNum" sz="quarter" idx="12"/>
          </p:nvPr>
        </p:nvSpPr>
        <p:spPr/>
        <p:txBody>
          <a:bodyPr/>
          <a:lstStyle/>
          <a:p>
            <a:pPr>
              <a:defRPr/>
            </a:pPr>
            <a:fld id="{87FCB42B-33D8-46FB-AB24-25158F15CB54}" type="slidenum">
              <a:rPr lang="en-US" altLang="zh-TW" smtClean="0"/>
              <a:pPr>
                <a:defRPr/>
              </a:pPr>
              <a:t>53</a:t>
            </a:fld>
            <a:endParaRPr lang="en-US" altLang="zh-TW"/>
          </a:p>
        </p:txBody>
      </p:sp>
      <p:pic>
        <p:nvPicPr>
          <p:cNvPr id="245762" name="Picture 2" descr="C:\Users\XFS\AppData\Local\Temp\Rar$DIa0.208\2015-06-11 (2)-page-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4" y="0"/>
            <a:ext cx="9233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61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ADD17C14-F190-45C9-8B98-35805914E6F6}" type="slidenum">
              <a:rPr lang="en-US" altLang="zh-TW" smtClean="0"/>
              <a:pPr>
                <a:defRPr/>
              </a:pPr>
              <a:t>54</a:t>
            </a:fld>
            <a:endParaRPr lang="en-US" altLang="zh-TW"/>
          </a:p>
        </p:txBody>
      </p:sp>
      <p:pic>
        <p:nvPicPr>
          <p:cNvPr id="257026" name="Picture 2" descr="C:\Users\XFS\AppData\Local\Temp\Rar$DIa0.910\image-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838"/>
            <a:ext cx="9144000" cy="653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95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0D8D560-B958-46A2-80D5-F8A829C38A30}" type="slidenum">
              <a:rPr lang="en-US" altLang="zh-TW" smtClean="0"/>
              <a:pPr>
                <a:defRPr/>
              </a:pPr>
              <a:t>55</a:t>
            </a:fld>
            <a:endParaRPr lang="en-US" altLang="zh-TW"/>
          </a:p>
        </p:txBody>
      </p:sp>
      <p:pic>
        <p:nvPicPr>
          <p:cNvPr id="253954" name="Picture 2" descr="C:\Users\XFS\AppData\Local\Temp\Rar$DIa0.199\image-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234"/>
            <a:ext cx="9144000" cy="693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6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sz="quarter"/>
          </p:nvPr>
        </p:nvSpPr>
        <p:spPr>
          <a:xfrm>
            <a:off x="302007" y="227967"/>
            <a:ext cx="8539986" cy="106068"/>
          </a:xfrm>
        </p:spPr>
        <p:txBody>
          <a:bodyPr>
            <a:normAutofit fontScale="90000"/>
          </a:bodyPr>
          <a:lstStyle/>
          <a:p>
            <a:pPr eaLnBrk="1" hangingPunct="1"/>
            <a:endParaRPr lang="zh-TW" altLang="zh-TW" sz="4000"/>
          </a:p>
        </p:txBody>
      </p:sp>
      <p:sp>
        <p:nvSpPr>
          <p:cNvPr id="239619" name="Rectangle 3"/>
          <p:cNvSpPr>
            <a:spLocks noGrp="1" noRot="1" noChangeArrowheads="1"/>
          </p:cNvSpPr>
          <p:nvPr>
            <p:ph sz="quarter" idx="2"/>
          </p:nvPr>
        </p:nvSpPr>
        <p:spPr>
          <a:xfrm>
            <a:off x="4648687" y="1600519"/>
            <a:ext cx="4193306" cy="2173599"/>
          </a:xfrm>
        </p:spPr>
        <p:txBody>
          <a:bodyPr/>
          <a:lstStyle/>
          <a:p>
            <a:pPr eaLnBrk="1" hangingPunct="1"/>
            <a:endParaRPr lang="zh-TW" altLang="zh-TW" sz="2400"/>
          </a:p>
        </p:txBody>
      </p:sp>
      <p:sp>
        <p:nvSpPr>
          <p:cNvPr id="239620" name="Rectangle 4"/>
          <p:cNvSpPr>
            <a:spLocks noGrp="1" noRot="1" noChangeArrowheads="1"/>
          </p:cNvSpPr>
          <p:nvPr>
            <p:ph sz="quarter" idx="3"/>
          </p:nvPr>
        </p:nvSpPr>
        <p:spPr/>
        <p:txBody>
          <a:bodyPr/>
          <a:lstStyle/>
          <a:p>
            <a:pPr eaLnBrk="1" hangingPunct="1"/>
            <a:endParaRPr lang="zh-TW" altLang="zh-TW" sz="2400"/>
          </a:p>
        </p:txBody>
      </p:sp>
      <p:sp>
        <p:nvSpPr>
          <p:cNvPr id="239621" name="Rectangle 5"/>
          <p:cNvSpPr>
            <a:spLocks noGrp="1" noRot="1" noChangeArrowheads="1"/>
          </p:cNvSpPr>
          <p:nvPr>
            <p:ph sz="quarter" idx="4"/>
          </p:nvPr>
        </p:nvSpPr>
        <p:spPr>
          <a:xfrm>
            <a:off x="4648687" y="3926094"/>
            <a:ext cx="4193306" cy="2173600"/>
          </a:xfrm>
        </p:spPr>
        <p:txBody>
          <a:bodyPr/>
          <a:lstStyle/>
          <a:p>
            <a:pPr eaLnBrk="1" hangingPunct="1"/>
            <a:endParaRPr lang="zh-TW" altLang="zh-TW" sz="2400"/>
          </a:p>
        </p:txBody>
      </p:sp>
      <p:pic>
        <p:nvPicPr>
          <p:cNvPr id="239622" name="Picture 6" descr="DSCN0469"/>
          <p:cNvPicPr>
            <a:picLocks noGrp="1" noChangeAspect="1" noChangeArrowheads="1"/>
          </p:cNvPicPr>
          <p:nvPr>
            <p:ph sz="quarter" idx="1"/>
          </p:nvPr>
        </p:nvPicPr>
        <p:blipFill>
          <a:blip r:embed="rId2" cstate="print">
            <a:lum bright="36000"/>
            <a:extLst>
              <a:ext uri="{28A0092B-C50C-407E-A947-70E740481C1C}">
                <a14:useLocalDpi xmlns:a14="http://schemas.microsoft.com/office/drawing/2010/main" val="0"/>
              </a:ext>
            </a:extLst>
          </a:blip>
          <a:srcRect/>
          <a:stretch>
            <a:fillRect/>
          </a:stretch>
        </p:blipFill>
        <p:spPr>
          <a:xfrm>
            <a:off x="0" y="0"/>
            <a:ext cx="9233904" cy="6957736"/>
          </a:xfrm>
        </p:spPr>
      </p:pic>
      <p:sp>
        <p:nvSpPr>
          <p:cNvPr id="239623" name="投影片編號版面配置區 1"/>
          <p:cNvSpPr>
            <a:spLocks noGrp="1"/>
          </p:cNvSpPr>
          <p:nvPr>
            <p:ph type="sldNum" sz="quarter" idx="12"/>
          </p:nvPr>
        </p:nvSpPr>
        <p:spPr>
          <a:noFill/>
        </p:spPr>
        <p:txBody>
          <a:bodyPr/>
          <a:lstStyle>
            <a:lvl1pPr algn="l" defTabSz="912679"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1849" indent="-284718" algn="l" defTabSz="912679"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0454" indent="-226193" algn="l" defTabSz="912679"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597584" indent="-226193" algn="l" defTabSz="912679"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4715" indent="-226193" algn="l" defTabSz="912679"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0264"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65813"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1362"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76911"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r" eaLnBrk="1" hangingPunct="1">
              <a:spcBef>
                <a:spcPct val="0"/>
              </a:spcBef>
              <a:buClrTx/>
              <a:buSzTx/>
              <a:buFontTx/>
              <a:buNone/>
            </a:pPr>
            <a:fld id="{C046D5D5-3CED-4F64-A80F-5868041D8C25}" type="slidenum">
              <a:rPr kumimoji="0" lang="en-US" altLang="zh-TW" sz="1400">
                <a:solidFill>
                  <a:srgbClr val="080808"/>
                </a:solidFill>
              </a:rPr>
              <a:pPr algn="r" eaLnBrk="1" hangingPunct="1">
                <a:spcBef>
                  <a:spcPct val="0"/>
                </a:spcBef>
                <a:buClrTx/>
                <a:buSzTx/>
                <a:buFontTx/>
                <a:buNone/>
              </a:pPr>
              <a:t>56</a:t>
            </a:fld>
            <a:endParaRPr kumimoji="0" lang="en-US" altLang="zh-TW" sz="1400">
              <a:solidFill>
                <a:srgbClr val="080808"/>
              </a:solidFill>
            </a:endParaRPr>
          </a:p>
        </p:txBody>
      </p:sp>
    </p:spTree>
    <p:extLst>
      <p:ext uri="{BB962C8B-B14F-4D97-AF65-F5344CB8AC3E}">
        <p14:creationId xmlns:p14="http://schemas.microsoft.com/office/powerpoint/2010/main" val="3951015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a:spLocks noGrp="1"/>
          </p:cNvSpPr>
          <p:nvPr>
            <p:ph type="title" sz="quarter"/>
          </p:nvPr>
        </p:nvSpPr>
        <p:spPr/>
        <p:txBody>
          <a:bodyPr/>
          <a:lstStyle/>
          <a:p>
            <a:endParaRPr lang="zh-TW" altLang="en-US" smtClean="0"/>
          </a:p>
        </p:txBody>
      </p:sp>
      <p:sp>
        <p:nvSpPr>
          <p:cNvPr id="240643" name="內容版面配置區 2"/>
          <p:cNvSpPr>
            <a:spLocks noGrp="1"/>
          </p:cNvSpPr>
          <p:nvPr>
            <p:ph sz="quarter" idx="1"/>
          </p:nvPr>
        </p:nvSpPr>
        <p:spPr>
          <a:xfrm>
            <a:off x="302007" y="1600519"/>
            <a:ext cx="4193306" cy="2173599"/>
          </a:xfrm>
        </p:spPr>
        <p:txBody>
          <a:bodyPr/>
          <a:lstStyle/>
          <a:p>
            <a:endParaRPr lang="zh-TW" altLang="en-US" smtClean="0"/>
          </a:p>
        </p:txBody>
      </p:sp>
      <p:sp>
        <p:nvSpPr>
          <p:cNvPr id="240644" name="內容版面配置區 3"/>
          <p:cNvSpPr>
            <a:spLocks noGrp="1"/>
          </p:cNvSpPr>
          <p:nvPr>
            <p:ph sz="quarter" idx="2"/>
          </p:nvPr>
        </p:nvSpPr>
        <p:spPr>
          <a:xfrm>
            <a:off x="4647107" y="1600519"/>
            <a:ext cx="4194886" cy="2173599"/>
          </a:xfrm>
        </p:spPr>
        <p:txBody>
          <a:bodyPr/>
          <a:lstStyle/>
          <a:p>
            <a:endParaRPr lang="zh-TW" altLang="en-US" smtClean="0"/>
          </a:p>
        </p:txBody>
      </p:sp>
      <p:sp>
        <p:nvSpPr>
          <p:cNvPr id="240645" name="內容版面配置區 4"/>
          <p:cNvSpPr>
            <a:spLocks noGrp="1"/>
          </p:cNvSpPr>
          <p:nvPr>
            <p:ph sz="quarter" idx="3"/>
          </p:nvPr>
        </p:nvSpPr>
        <p:spPr/>
        <p:txBody>
          <a:bodyPr/>
          <a:lstStyle/>
          <a:p>
            <a:endParaRPr lang="zh-TW" altLang="en-US" smtClean="0"/>
          </a:p>
        </p:txBody>
      </p:sp>
      <p:sp>
        <p:nvSpPr>
          <p:cNvPr id="240646" name="內容版面配置區 5"/>
          <p:cNvSpPr>
            <a:spLocks noGrp="1"/>
          </p:cNvSpPr>
          <p:nvPr>
            <p:ph sz="quarter" idx="4"/>
          </p:nvPr>
        </p:nvSpPr>
        <p:spPr/>
        <p:txBody>
          <a:bodyPr/>
          <a:lstStyle/>
          <a:p>
            <a:endParaRPr lang="zh-TW" altLang="en-US" smtClean="0"/>
          </a:p>
        </p:txBody>
      </p:sp>
      <p:pic>
        <p:nvPicPr>
          <p:cNvPr id="240647" name="Picture 2" descr="D:\ACERDATA (D)\概念構圖教學\概念構圖照片\圖像化教學\P1011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4" y="0"/>
            <a:ext cx="92339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8" name="投影片編號版面配置區 1"/>
          <p:cNvSpPr>
            <a:spLocks noGrp="1"/>
          </p:cNvSpPr>
          <p:nvPr>
            <p:ph type="sldNum" sz="quarter" idx="12"/>
          </p:nvPr>
        </p:nvSpPr>
        <p:spPr>
          <a:noFill/>
        </p:spPr>
        <p:txBody>
          <a:bodyPr/>
          <a:lstStyle>
            <a:lvl1pPr algn="l" defTabSz="912679"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1849" indent="-284718" algn="l" defTabSz="912679"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0454" indent="-226193" algn="l" defTabSz="912679"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597584" indent="-226193" algn="l" defTabSz="912679"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4715" indent="-226193" algn="l" defTabSz="912679"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0264"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65813"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1362"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76911"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r" eaLnBrk="1" hangingPunct="1">
              <a:spcBef>
                <a:spcPct val="0"/>
              </a:spcBef>
              <a:buClrTx/>
              <a:buSzTx/>
              <a:buFontTx/>
              <a:buNone/>
            </a:pPr>
            <a:fld id="{FCB59E4A-E5CB-454A-8121-B0E150829849}" type="slidenum">
              <a:rPr kumimoji="0" lang="en-US" altLang="zh-TW" sz="1400">
                <a:solidFill>
                  <a:srgbClr val="080808"/>
                </a:solidFill>
              </a:rPr>
              <a:pPr algn="r" eaLnBrk="1" hangingPunct="1">
                <a:spcBef>
                  <a:spcPct val="0"/>
                </a:spcBef>
                <a:buClrTx/>
                <a:buSzTx/>
                <a:buFontTx/>
                <a:buNone/>
              </a:pPr>
              <a:t>57</a:t>
            </a:fld>
            <a:endParaRPr kumimoji="0" lang="en-US" altLang="zh-TW" sz="1400">
              <a:solidFill>
                <a:srgbClr val="080808"/>
              </a:solidFill>
            </a:endParaRPr>
          </a:p>
        </p:txBody>
      </p:sp>
    </p:spTree>
    <p:extLst>
      <p:ext uri="{BB962C8B-B14F-4D97-AF65-F5344CB8AC3E}">
        <p14:creationId xmlns:p14="http://schemas.microsoft.com/office/powerpoint/2010/main" val="20868954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0D8D560-B958-46A2-80D5-F8A829C38A30}" type="slidenum">
              <a:rPr lang="en-US" altLang="zh-TW" smtClean="0"/>
              <a:pPr>
                <a:defRPr/>
              </a:pPr>
              <a:t>58</a:t>
            </a:fld>
            <a:endParaRPr lang="en-US" altLang="zh-TW"/>
          </a:p>
        </p:txBody>
      </p:sp>
      <p:pic>
        <p:nvPicPr>
          <p:cNvPr id="254978" name="Picture 2" descr="C:\Users\XFS\AppData\Local\Temp\Rar$DIa0.239\image-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99"/>
            <a:ext cx="9144000" cy="653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37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0D8D560-B958-46A2-80D5-F8A829C38A30}" type="slidenum">
              <a:rPr lang="en-US" altLang="zh-TW" smtClean="0"/>
              <a:pPr>
                <a:defRPr/>
              </a:pPr>
              <a:t>59</a:t>
            </a:fld>
            <a:endParaRPr lang="en-US" altLang="zh-TW"/>
          </a:p>
        </p:txBody>
      </p:sp>
      <p:pic>
        <p:nvPicPr>
          <p:cNvPr id="227330" name="Picture 2" descr="D:\ACERDATA (D)\概念構圖教學\概念構圖掃描104.6.11\scan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3235"/>
            <a:ext cx="9144000" cy="725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38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Novak</a:t>
            </a:r>
            <a:r>
              <a:rPr lang="zh-TW" altLang="en-US" dirty="0" smtClean="0"/>
              <a:t>系統階層概念構圖</a:t>
            </a:r>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6</a:t>
            </a:fld>
            <a:endParaRPr lang="zh-TW" altLang="en-US">
              <a:solidFill>
                <a:prstClr val="black">
                  <a:tint val="75000"/>
                </a:prstClr>
              </a:solidFill>
            </a:endParaRPr>
          </a:p>
        </p:txBody>
      </p:sp>
      <p:pic>
        <p:nvPicPr>
          <p:cNvPr id="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9228"/>
          <a:stretch/>
        </p:blipFill>
        <p:spPr bwMode="auto">
          <a:xfrm>
            <a:off x="808916" y="1268760"/>
            <a:ext cx="7435492" cy="532859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526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0D8D560-B958-46A2-80D5-F8A829C38A30}" type="slidenum">
              <a:rPr lang="en-US" altLang="zh-TW" smtClean="0"/>
              <a:pPr>
                <a:defRPr/>
              </a:pPr>
              <a:t>60</a:t>
            </a:fld>
            <a:endParaRPr lang="en-US" altLang="zh-TW"/>
          </a:p>
        </p:txBody>
      </p:sp>
      <p:pic>
        <p:nvPicPr>
          <p:cNvPr id="228354" name="Picture 2" descr="D:\ACERDATA (D)\概念構圖教學\概念構圖掃描104.6.11\scan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1427"/>
            <a:ext cx="9144000" cy="710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48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sz="quarter"/>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sp>
        <p:nvSpPr>
          <p:cNvPr id="4" name="內容版面配置區 3"/>
          <p:cNvSpPr>
            <a:spLocks noGrp="1"/>
          </p:cNvSpPr>
          <p:nvPr>
            <p:ph sz="quarter" idx="2"/>
          </p:nvPr>
        </p:nvSpPr>
        <p:spPr/>
        <p:txBody>
          <a:bodyPr/>
          <a:lstStyle/>
          <a:p>
            <a:endParaRPr lang="zh-TW" altLang="en-US"/>
          </a:p>
        </p:txBody>
      </p:sp>
      <p:sp>
        <p:nvSpPr>
          <p:cNvPr id="5" name="內容版面配置區 4"/>
          <p:cNvSpPr>
            <a:spLocks noGrp="1"/>
          </p:cNvSpPr>
          <p:nvPr>
            <p:ph sz="quarter" idx="3"/>
          </p:nvPr>
        </p:nvSpPr>
        <p:spPr/>
        <p:txBody>
          <a:bodyPr/>
          <a:lstStyle/>
          <a:p>
            <a:endParaRPr lang="zh-TW" altLang="en-US"/>
          </a:p>
        </p:txBody>
      </p:sp>
      <p:sp>
        <p:nvSpPr>
          <p:cNvPr id="6" name="內容版面配置區 5"/>
          <p:cNvSpPr>
            <a:spLocks noGrp="1"/>
          </p:cNvSpPr>
          <p:nvPr>
            <p:ph sz="quarter" idx="4"/>
          </p:nvPr>
        </p:nvSpPr>
        <p:spPr/>
        <p:txBody>
          <a:bodyPr/>
          <a:lstStyle/>
          <a:p>
            <a:endParaRPr lang="zh-TW" altLang="en-US"/>
          </a:p>
        </p:txBody>
      </p:sp>
      <p:sp>
        <p:nvSpPr>
          <p:cNvPr id="8" name="投影片編號版面配置區 7"/>
          <p:cNvSpPr>
            <a:spLocks noGrp="1"/>
          </p:cNvSpPr>
          <p:nvPr>
            <p:ph type="sldNum" sz="quarter" idx="12"/>
          </p:nvPr>
        </p:nvSpPr>
        <p:spPr/>
        <p:txBody>
          <a:bodyPr/>
          <a:lstStyle/>
          <a:p>
            <a:pPr>
              <a:defRPr/>
            </a:pPr>
            <a:fld id="{618990E5-E2CD-4C3C-B463-684F4342ABF5}" type="slidenum">
              <a:rPr lang="en-US" altLang="zh-TW" smtClean="0"/>
              <a:pPr>
                <a:defRPr/>
              </a:pPr>
              <a:t>61</a:t>
            </a:fld>
            <a:endParaRPr lang="en-US" altLang="zh-TW"/>
          </a:p>
        </p:txBody>
      </p:sp>
      <p:pic>
        <p:nvPicPr>
          <p:cNvPr id="252930" name="Picture 2" descr="C:\Users\XFS\AppData\Local\Temp\Rar$DIa0.625\image-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70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p:txBody>
          <a:bodyPr/>
          <a:lstStyle/>
          <a:p>
            <a:pPr eaLnBrk="1" hangingPunct="1"/>
            <a:endParaRPr lang="zh-TW" altLang="zh-TW" smtClean="0"/>
          </a:p>
        </p:txBody>
      </p:sp>
      <p:pic>
        <p:nvPicPr>
          <p:cNvPr id="245763" name="Picture 3" descr="DSCN043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7650" y="1"/>
            <a:ext cx="8821437" cy="6660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64" name="投影片編號版面配置區 1"/>
          <p:cNvSpPr>
            <a:spLocks noGrp="1"/>
          </p:cNvSpPr>
          <p:nvPr>
            <p:ph type="sldNum" sz="quarter" idx="12"/>
          </p:nvPr>
        </p:nvSpPr>
        <p:spPr>
          <a:noFill/>
        </p:spPr>
        <p:txBody>
          <a:bodyPr/>
          <a:lstStyle>
            <a:lvl1pPr algn="l" defTabSz="912679"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1849" indent="-284718" algn="l" defTabSz="912679"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0454" indent="-226193" algn="l" defTabSz="912679"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597584" indent="-226193" algn="l" defTabSz="912679"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4715" indent="-226193" algn="l" defTabSz="912679"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0264"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65813"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1362"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76911"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r" eaLnBrk="1" hangingPunct="1">
              <a:spcBef>
                <a:spcPct val="0"/>
              </a:spcBef>
              <a:buClrTx/>
              <a:buSzTx/>
              <a:buFontTx/>
              <a:buNone/>
            </a:pPr>
            <a:fld id="{C36DE37D-F74F-4EF3-9E81-6D74B7398C3A}" type="slidenum">
              <a:rPr kumimoji="0" lang="en-US" altLang="zh-TW" sz="1400">
                <a:solidFill>
                  <a:srgbClr val="080808"/>
                </a:solidFill>
              </a:rPr>
              <a:pPr algn="r" eaLnBrk="1" hangingPunct="1">
                <a:spcBef>
                  <a:spcPct val="0"/>
                </a:spcBef>
                <a:buClrTx/>
                <a:buSzTx/>
                <a:buFontTx/>
                <a:buNone/>
              </a:pPr>
              <a:t>62</a:t>
            </a:fld>
            <a:endParaRPr kumimoji="0" lang="en-US" altLang="zh-TW" sz="1400">
              <a:solidFill>
                <a:srgbClr val="080808"/>
              </a:solidFill>
            </a:endParaRPr>
          </a:p>
        </p:txBody>
      </p:sp>
    </p:spTree>
    <p:extLst>
      <p:ext uri="{BB962C8B-B14F-4D97-AF65-F5344CB8AC3E}">
        <p14:creationId xmlns:p14="http://schemas.microsoft.com/office/powerpoint/2010/main" val="20393035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標題 1"/>
          <p:cNvSpPr>
            <a:spLocks noGrp="1"/>
          </p:cNvSpPr>
          <p:nvPr>
            <p:ph type="title" sz="quarter"/>
          </p:nvPr>
        </p:nvSpPr>
        <p:spPr/>
        <p:txBody>
          <a:bodyPr/>
          <a:lstStyle/>
          <a:p>
            <a:endParaRPr lang="zh-TW" altLang="en-US" smtClean="0"/>
          </a:p>
        </p:txBody>
      </p:sp>
      <p:sp>
        <p:nvSpPr>
          <p:cNvPr id="246787" name="內容版面配置區 3"/>
          <p:cNvSpPr>
            <a:spLocks noGrp="1"/>
          </p:cNvSpPr>
          <p:nvPr>
            <p:ph sz="quarter" idx="2"/>
          </p:nvPr>
        </p:nvSpPr>
        <p:spPr>
          <a:xfrm>
            <a:off x="4647107" y="1600519"/>
            <a:ext cx="4194886" cy="2173599"/>
          </a:xfrm>
        </p:spPr>
        <p:txBody>
          <a:bodyPr/>
          <a:lstStyle/>
          <a:p>
            <a:endParaRPr lang="zh-TW" altLang="en-US" smtClean="0"/>
          </a:p>
        </p:txBody>
      </p:sp>
      <p:sp>
        <p:nvSpPr>
          <p:cNvPr id="246788" name="內容版面配置區 4"/>
          <p:cNvSpPr>
            <a:spLocks noGrp="1"/>
          </p:cNvSpPr>
          <p:nvPr>
            <p:ph sz="quarter" idx="3"/>
          </p:nvPr>
        </p:nvSpPr>
        <p:spPr/>
        <p:txBody>
          <a:bodyPr/>
          <a:lstStyle/>
          <a:p>
            <a:endParaRPr lang="zh-TW" altLang="en-US" smtClean="0"/>
          </a:p>
        </p:txBody>
      </p:sp>
      <p:sp>
        <p:nvSpPr>
          <p:cNvPr id="246789" name="內容版面配置區 5"/>
          <p:cNvSpPr>
            <a:spLocks noGrp="1"/>
          </p:cNvSpPr>
          <p:nvPr>
            <p:ph sz="quarter" idx="4"/>
          </p:nvPr>
        </p:nvSpPr>
        <p:spPr/>
        <p:txBody>
          <a:bodyPr/>
          <a:lstStyle/>
          <a:p>
            <a:endParaRPr lang="zh-TW" altLang="en-US" smtClean="0"/>
          </a:p>
        </p:txBody>
      </p:sp>
      <p:sp>
        <p:nvSpPr>
          <p:cNvPr id="246791" name="投影片編號版面配置區 7"/>
          <p:cNvSpPr>
            <a:spLocks noGrp="1"/>
          </p:cNvSpPr>
          <p:nvPr>
            <p:ph type="sldNum" sz="quarter" idx="12"/>
          </p:nvPr>
        </p:nvSpPr>
        <p:spPr>
          <a:noFill/>
        </p:spPr>
        <p:txBody>
          <a:bodyPr/>
          <a:lstStyle>
            <a:lvl1pPr algn="l" defTabSz="912679"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1849" indent="-284718" algn="l" defTabSz="912679"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0454" indent="-226193" algn="l" defTabSz="912679"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597584" indent="-226193" algn="l" defTabSz="912679"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4715" indent="-226193" algn="l" defTabSz="912679"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0264"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65813"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1362"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76911"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r" eaLnBrk="1" hangingPunct="1">
              <a:spcBef>
                <a:spcPct val="0"/>
              </a:spcBef>
              <a:buClrTx/>
              <a:buSzTx/>
              <a:buFontTx/>
              <a:buNone/>
            </a:pPr>
            <a:fld id="{B3B91FBD-2229-4B7E-8AD7-09CCC678B268}" type="slidenum">
              <a:rPr kumimoji="0" lang="en-US" altLang="zh-TW" sz="1400">
                <a:solidFill>
                  <a:srgbClr val="080808"/>
                </a:solidFill>
              </a:rPr>
              <a:pPr algn="r" eaLnBrk="1" hangingPunct="1">
                <a:spcBef>
                  <a:spcPct val="0"/>
                </a:spcBef>
                <a:buClrTx/>
                <a:buSzTx/>
                <a:buFontTx/>
                <a:buNone/>
              </a:pPr>
              <a:t>63</a:t>
            </a:fld>
            <a:endParaRPr kumimoji="0" lang="en-US" altLang="zh-TW" sz="1400">
              <a:solidFill>
                <a:srgbClr val="080808"/>
              </a:solidFill>
            </a:endParaRPr>
          </a:p>
        </p:txBody>
      </p:sp>
      <p:pic>
        <p:nvPicPr>
          <p:cNvPr id="24679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34014" y="-25330"/>
            <a:ext cx="9378016" cy="6883330"/>
          </a:xfrm>
          <a:noFill/>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1369198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標題 1"/>
          <p:cNvSpPr>
            <a:spLocks noGrp="1"/>
          </p:cNvSpPr>
          <p:nvPr>
            <p:ph type="title" sz="quarter"/>
          </p:nvPr>
        </p:nvSpPr>
        <p:spPr/>
        <p:txBody>
          <a:bodyPr/>
          <a:lstStyle/>
          <a:p>
            <a:endParaRPr lang="zh-TW" altLang="en-US" smtClean="0"/>
          </a:p>
        </p:txBody>
      </p:sp>
      <p:sp>
        <p:nvSpPr>
          <p:cNvPr id="247811" name="內容版面配置區 3"/>
          <p:cNvSpPr>
            <a:spLocks noGrp="1"/>
          </p:cNvSpPr>
          <p:nvPr>
            <p:ph sz="quarter" idx="2"/>
          </p:nvPr>
        </p:nvSpPr>
        <p:spPr>
          <a:xfrm>
            <a:off x="4647107" y="1600519"/>
            <a:ext cx="4194886" cy="2173599"/>
          </a:xfrm>
        </p:spPr>
        <p:txBody>
          <a:bodyPr/>
          <a:lstStyle/>
          <a:p>
            <a:endParaRPr lang="zh-TW" altLang="en-US" smtClean="0"/>
          </a:p>
        </p:txBody>
      </p:sp>
      <p:sp>
        <p:nvSpPr>
          <p:cNvPr id="247812" name="內容版面配置區 4"/>
          <p:cNvSpPr>
            <a:spLocks noGrp="1"/>
          </p:cNvSpPr>
          <p:nvPr>
            <p:ph sz="quarter" idx="3"/>
          </p:nvPr>
        </p:nvSpPr>
        <p:spPr/>
        <p:txBody>
          <a:bodyPr/>
          <a:lstStyle/>
          <a:p>
            <a:endParaRPr lang="zh-TW" altLang="en-US" smtClean="0"/>
          </a:p>
        </p:txBody>
      </p:sp>
      <p:sp>
        <p:nvSpPr>
          <p:cNvPr id="247813" name="內容版面配置區 5"/>
          <p:cNvSpPr>
            <a:spLocks noGrp="1"/>
          </p:cNvSpPr>
          <p:nvPr>
            <p:ph sz="quarter" idx="4"/>
          </p:nvPr>
        </p:nvSpPr>
        <p:spPr/>
        <p:txBody>
          <a:bodyPr/>
          <a:lstStyle/>
          <a:p>
            <a:endParaRPr lang="zh-TW" altLang="en-US" smtClean="0"/>
          </a:p>
        </p:txBody>
      </p:sp>
      <p:sp>
        <p:nvSpPr>
          <p:cNvPr id="247815" name="投影片編號版面配置區 7"/>
          <p:cNvSpPr>
            <a:spLocks noGrp="1"/>
          </p:cNvSpPr>
          <p:nvPr>
            <p:ph type="sldNum" sz="quarter" idx="12"/>
          </p:nvPr>
        </p:nvSpPr>
        <p:spPr>
          <a:noFill/>
        </p:spPr>
        <p:txBody>
          <a:bodyPr/>
          <a:lstStyle>
            <a:lvl1pPr algn="l" defTabSz="912679" eaLnBrk="0" hangingPunct="0">
              <a:spcBef>
                <a:spcPct val="20000"/>
              </a:spcBef>
              <a:buClr>
                <a:schemeClr val="folHlink"/>
              </a:buClr>
              <a:buSzPct val="85000"/>
              <a:buFont typeface="Wingdings 2" pitchFamily="18" charset="2"/>
              <a:buChar char="¡"/>
              <a:defRPr kumimoji="1" sz="3200">
                <a:solidFill>
                  <a:schemeClr val="tx1"/>
                </a:solidFill>
                <a:latin typeface="Arial" pitchFamily="34" charset="0"/>
                <a:ea typeface="新細明體" pitchFamily="18" charset="-120"/>
              </a:defRPr>
            </a:lvl1pPr>
            <a:lvl2pPr marL="741849" indent="-284718" algn="l" defTabSz="912679" eaLnBrk="0" hangingPunct="0">
              <a:spcBef>
                <a:spcPct val="20000"/>
              </a:spcBef>
              <a:buClr>
                <a:schemeClr val="hlink"/>
              </a:buClr>
              <a:buSzPct val="85000"/>
              <a:buFont typeface="Wingdings" pitchFamily="2" charset="2"/>
              <a:buChar char=""/>
              <a:defRPr kumimoji="1" sz="2800">
                <a:solidFill>
                  <a:schemeClr val="tx1"/>
                </a:solidFill>
                <a:latin typeface="Arial" pitchFamily="34" charset="0"/>
                <a:ea typeface="新細明體" pitchFamily="18" charset="-120"/>
              </a:defRPr>
            </a:lvl2pPr>
            <a:lvl3pPr marL="1140454" indent="-226193" algn="l" defTabSz="912679" eaLnBrk="0" hangingPunct="0">
              <a:spcBef>
                <a:spcPct val="20000"/>
              </a:spcBef>
              <a:buClr>
                <a:schemeClr val="folHlink"/>
              </a:buClr>
              <a:buSzPct val="90000"/>
              <a:buFont typeface="Wingdings 2" pitchFamily="18" charset="2"/>
              <a:buChar char="¡"/>
              <a:defRPr kumimoji="1" sz="2400">
                <a:solidFill>
                  <a:schemeClr val="tx1"/>
                </a:solidFill>
                <a:latin typeface="Arial" pitchFamily="34" charset="0"/>
                <a:ea typeface="新細明體" pitchFamily="18" charset="-120"/>
              </a:defRPr>
            </a:lvl3pPr>
            <a:lvl4pPr marL="1597584" indent="-226193" algn="l" defTabSz="912679" eaLnBrk="0" hangingPunct="0">
              <a:spcBef>
                <a:spcPct val="20000"/>
              </a:spcBef>
              <a:buClr>
                <a:schemeClr val="hlink"/>
              </a:buClr>
              <a:buSzPct val="90000"/>
              <a:buFont typeface="Wingdings" pitchFamily="2" charset="2"/>
              <a:buChar char=""/>
              <a:defRPr kumimoji="1" sz="2000">
                <a:solidFill>
                  <a:schemeClr val="tx1"/>
                </a:solidFill>
                <a:latin typeface="Arial" pitchFamily="34" charset="0"/>
                <a:ea typeface="新細明體" pitchFamily="18" charset="-120"/>
              </a:defRPr>
            </a:lvl4pPr>
            <a:lvl5pPr marL="2054715" indent="-226193" algn="l" defTabSz="912679" eaLnBrk="0" hangingPunct="0">
              <a:spcBef>
                <a:spcPct val="20000"/>
              </a:spcBef>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5pPr>
            <a:lvl6pPr marL="2510264"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6pPr>
            <a:lvl7pPr marL="2965813"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7pPr>
            <a:lvl8pPr marL="3421362"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8pPr>
            <a:lvl9pPr marL="3876911" indent="-226193" defTabSz="912679"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pitchFamily="34" charset="0"/>
                <a:ea typeface="新細明體" pitchFamily="18" charset="-120"/>
              </a:defRPr>
            </a:lvl9pPr>
          </a:lstStyle>
          <a:p>
            <a:pPr algn="r" eaLnBrk="1" hangingPunct="1">
              <a:spcBef>
                <a:spcPct val="0"/>
              </a:spcBef>
              <a:buClrTx/>
              <a:buSzTx/>
              <a:buFontTx/>
              <a:buNone/>
            </a:pPr>
            <a:fld id="{0111219E-EC2B-4AE6-BBC6-3DC212B11871}" type="slidenum">
              <a:rPr kumimoji="0" lang="en-US" altLang="zh-TW" sz="1400">
                <a:solidFill>
                  <a:srgbClr val="080808"/>
                </a:solidFill>
              </a:rPr>
              <a:pPr algn="r" eaLnBrk="1" hangingPunct="1">
                <a:spcBef>
                  <a:spcPct val="0"/>
                </a:spcBef>
                <a:buClrTx/>
                <a:buSzTx/>
                <a:buFontTx/>
                <a:buNone/>
              </a:pPr>
              <a:t>64</a:t>
            </a:fld>
            <a:endParaRPr kumimoji="0" lang="en-US" altLang="zh-TW" sz="1400">
              <a:solidFill>
                <a:srgbClr val="080808"/>
              </a:solidFill>
            </a:endParaRPr>
          </a:p>
        </p:txBody>
      </p:sp>
      <p:pic>
        <p:nvPicPr>
          <p:cNvPr id="24781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61281" y="0"/>
            <a:ext cx="9305281" cy="6858000"/>
          </a:xfrm>
          <a:noFill/>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457226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可練習的文本</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latin typeface="+mn-ea"/>
              </a:rPr>
              <a:t>說明文</a:t>
            </a:r>
            <a:endParaRPr lang="en-US" altLang="zh-TW" dirty="0" smtClean="0">
              <a:latin typeface="+mn-ea"/>
            </a:endParaRPr>
          </a:p>
          <a:p>
            <a:r>
              <a:rPr lang="zh-TW" altLang="en-US" dirty="0" smtClean="0">
                <a:latin typeface="+mn-ea"/>
              </a:rPr>
              <a:t>例如：</a:t>
            </a:r>
            <a:r>
              <a:rPr lang="en-US" altLang="zh-TW" kern="100" dirty="0" smtClean="0">
                <a:solidFill>
                  <a:srgbClr val="080808"/>
                </a:solidFill>
                <a:latin typeface="+mn-ea"/>
                <a:cs typeface="Times New Roman"/>
              </a:rPr>
              <a:t>《</a:t>
            </a:r>
            <a:r>
              <a:rPr lang="zh-TW" altLang="en-US" kern="100" dirty="0">
                <a:solidFill>
                  <a:srgbClr val="080808"/>
                </a:solidFill>
                <a:latin typeface="+mn-ea"/>
                <a:cs typeface="Times New Roman"/>
              </a:rPr>
              <a:t>健康教育</a:t>
            </a:r>
            <a:r>
              <a:rPr lang="en-US" altLang="zh-TW" kern="100" dirty="0" smtClean="0">
                <a:solidFill>
                  <a:srgbClr val="080808"/>
                </a:solidFill>
                <a:latin typeface="+mn-ea"/>
                <a:cs typeface="Times New Roman"/>
              </a:rPr>
              <a:t>》</a:t>
            </a:r>
            <a:r>
              <a:rPr lang="zh-TW" altLang="en-US" kern="100" dirty="0" smtClean="0">
                <a:solidFill>
                  <a:srgbClr val="080808"/>
                </a:solidFill>
                <a:latin typeface="+mn-ea"/>
                <a:cs typeface="Times New Roman"/>
              </a:rPr>
              <a:t>、</a:t>
            </a:r>
            <a:r>
              <a:rPr lang="en-US" altLang="zh-TW" kern="100" dirty="0" smtClean="0">
                <a:solidFill>
                  <a:srgbClr val="080808"/>
                </a:solidFill>
                <a:latin typeface="+mn-ea"/>
                <a:cs typeface="Times New Roman"/>
              </a:rPr>
              <a:t>《</a:t>
            </a:r>
            <a:r>
              <a:rPr lang="zh-TW" altLang="en-US" kern="100" dirty="0" smtClean="0">
                <a:solidFill>
                  <a:srgbClr val="080808"/>
                </a:solidFill>
                <a:latin typeface="+mn-ea"/>
                <a:cs typeface="Times New Roman"/>
              </a:rPr>
              <a:t>社會</a:t>
            </a:r>
            <a:r>
              <a:rPr lang="en-US" altLang="zh-TW" kern="100" dirty="0" smtClean="0">
                <a:solidFill>
                  <a:srgbClr val="080808"/>
                </a:solidFill>
                <a:latin typeface="+mn-ea"/>
                <a:cs typeface="Times New Roman"/>
              </a:rPr>
              <a:t>》</a:t>
            </a:r>
            <a:r>
              <a:rPr lang="zh-TW" altLang="zh-TW" kern="100" dirty="0" smtClean="0">
                <a:latin typeface="+mn-ea"/>
                <a:cs typeface="Times New Roman"/>
              </a:rPr>
              <a:t>《</a:t>
            </a:r>
            <a:r>
              <a:rPr lang="zh-TW" altLang="zh-TW" kern="100" dirty="0">
                <a:latin typeface="+mn-ea"/>
                <a:cs typeface="Times New Roman"/>
              </a:rPr>
              <a:t>自然與生活科技</a:t>
            </a:r>
            <a:r>
              <a:rPr lang="zh-TW" altLang="zh-TW" kern="100" dirty="0" smtClean="0">
                <a:latin typeface="+mn-ea"/>
                <a:cs typeface="Times New Roman"/>
              </a:rPr>
              <a:t>》</a:t>
            </a:r>
            <a:r>
              <a:rPr lang="zh-TW" altLang="zh-TW" sz="3200" kern="100" dirty="0" smtClean="0">
                <a:solidFill>
                  <a:prstClr val="black"/>
                </a:solidFill>
                <a:latin typeface="新細明體"/>
                <a:cs typeface="Times New Roman"/>
              </a:rPr>
              <a:t> </a:t>
            </a:r>
            <a:r>
              <a:rPr lang="zh-TW" altLang="en-US" sz="3200" kern="100" dirty="0" smtClean="0">
                <a:solidFill>
                  <a:prstClr val="black"/>
                </a:solidFill>
                <a:latin typeface="新細明體"/>
                <a:cs typeface="Times New Roman"/>
              </a:rPr>
              <a:t>、</a:t>
            </a:r>
            <a:r>
              <a:rPr lang="zh-TW" altLang="zh-TW" sz="3200" kern="100" dirty="0" smtClean="0">
                <a:solidFill>
                  <a:prstClr val="black"/>
                </a:solidFill>
                <a:latin typeface="新細明體"/>
                <a:cs typeface="Times New Roman"/>
              </a:rPr>
              <a:t>《</a:t>
            </a:r>
            <a:r>
              <a:rPr lang="zh-TW" altLang="en-US" sz="3200" kern="100" dirty="0" smtClean="0">
                <a:solidFill>
                  <a:prstClr val="black"/>
                </a:solidFill>
                <a:latin typeface="新細明體"/>
                <a:cs typeface="Times New Roman"/>
              </a:rPr>
              <a:t>科學文章</a:t>
            </a:r>
            <a:r>
              <a:rPr lang="zh-TW" altLang="zh-TW" sz="3200" kern="100" dirty="0" smtClean="0">
                <a:solidFill>
                  <a:prstClr val="black"/>
                </a:solidFill>
                <a:latin typeface="新細明體"/>
                <a:cs typeface="Times New Roman"/>
              </a:rPr>
              <a:t>》</a:t>
            </a:r>
            <a:endParaRPr lang="en-US" altLang="zh-TW" sz="3200" kern="100" dirty="0" smtClean="0">
              <a:solidFill>
                <a:prstClr val="black"/>
              </a:solidFill>
              <a:latin typeface="新細明體"/>
              <a:cs typeface="Times New Roman"/>
            </a:endParaRPr>
          </a:p>
          <a:p>
            <a:pPr lvl="1"/>
            <a:r>
              <a:rPr lang="zh-TW" altLang="en-US" kern="100" dirty="0" smtClean="0">
                <a:solidFill>
                  <a:prstClr val="black"/>
                </a:solidFill>
                <a:latin typeface="新細明體"/>
                <a:cs typeface="Times New Roman"/>
              </a:rPr>
              <a:t>血液</a:t>
            </a:r>
            <a:endParaRPr lang="en-US" altLang="zh-TW" kern="100" dirty="0" smtClean="0">
              <a:solidFill>
                <a:prstClr val="black"/>
              </a:solidFill>
              <a:latin typeface="新細明體"/>
              <a:cs typeface="Times New Roman"/>
            </a:endParaRPr>
          </a:p>
          <a:p>
            <a:pPr lvl="1"/>
            <a:r>
              <a:rPr lang="zh-TW" altLang="en-US" kern="100" dirty="0">
                <a:solidFill>
                  <a:prstClr val="black"/>
                </a:solidFill>
                <a:latin typeface="新細明體"/>
                <a:cs typeface="Times New Roman"/>
              </a:rPr>
              <a:t>心臟</a:t>
            </a:r>
            <a:endParaRPr lang="en-US" altLang="zh-TW" kern="100" dirty="0" smtClean="0">
              <a:latin typeface="+mn-ea"/>
              <a:cs typeface="Times New Roman"/>
            </a:endParaRPr>
          </a:p>
          <a:p>
            <a:pPr marL="743255" lvl="1" indent="-343205" defTabSz="914158">
              <a:defRPr/>
            </a:pPr>
            <a:r>
              <a:rPr lang="zh-TW" altLang="zh-TW" kern="100" dirty="0" smtClean="0">
                <a:latin typeface="+mn-ea"/>
                <a:cs typeface="Times New Roman"/>
              </a:rPr>
              <a:t>動物</a:t>
            </a:r>
            <a:r>
              <a:rPr lang="zh-TW" altLang="zh-TW" kern="100" dirty="0">
                <a:latin typeface="+mn-ea"/>
                <a:cs typeface="Times New Roman"/>
              </a:rPr>
              <a:t>的繁殖和</a:t>
            </a:r>
            <a:r>
              <a:rPr lang="zh-TW" altLang="zh-TW" kern="100" dirty="0" smtClean="0">
                <a:latin typeface="+mn-ea"/>
                <a:cs typeface="Times New Roman"/>
              </a:rPr>
              <a:t>行為</a:t>
            </a:r>
            <a:endParaRPr lang="en-US" altLang="zh-TW" kern="100" dirty="0" smtClean="0">
              <a:latin typeface="+mn-ea"/>
              <a:cs typeface="Times New Roman"/>
            </a:endParaRPr>
          </a:p>
          <a:p>
            <a:pPr marL="743255" lvl="1" indent="-343205" defTabSz="914158">
              <a:defRPr/>
            </a:pPr>
            <a:r>
              <a:rPr lang="zh-TW" altLang="en-US" kern="100" dirty="0" smtClean="0">
                <a:latin typeface="+mn-ea"/>
              </a:rPr>
              <a:t>熱</a:t>
            </a:r>
            <a:r>
              <a:rPr lang="zh-TW" altLang="en-US" kern="100" dirty="0">
                <a:latin typeface="+mn-ea"/>
              </a:rPr>
              <a:t>的</a:t>
            </a:r>
            <a:r>
              <a:rPr lang="zh-TW" altLang="en-US" kern="100" dirty="0" smtClean="0">
                <a:latin typeface="+mn-ea"/>
              </a:rPr>
              <a:t>傳播</a:t>
            </a:r>
            <a:endParaRPr lang="en-US" altLang="zh-TW" kern="100" dirty="0" smtClean="0">
              <a:latin typeface="+mn-ea"/>
            </a:endParaRPr>
          </a:p>
          <a:p>
            <a:pPr marL="743255" lvl="1" indent="-343205" defTabSz="914158">
              <a:defRPr/>
            </a:pPr>
            <a:r>
              <a:rPr lang="zh-TW" altLang="en-US" kern="100" dirty="0" smtClean="0">
                <a:latin typeface="+mn-ea"/>
              </a:rPr>
              <a:t>地球</a:t>
            </a:r>
            <a:r>
              <a:rPr lang="zh-TW" altLang="en-US" kern="100" dirty="0">
                <a:latin typeface="+mn-ea"/>
              </a:rPr>
              <a:t>的</a:t>
            </a:r>
            <a:r>
              <a:rPr lang="zh-TW" altLang="en-US" kern="100" dirty="0" smtClean="0">
                <a:latin typeface="+mn-ea"/>
              </a:rPr>
              <a:t>運動</a:t>
            </a:r>
            <a:endParaRPr lang="en-US" altLang="zh-TW" kern="100" dirty="0" smtClean="0">
              <a:latin typeface="+mn-ea"/>
            </a:endParaRPr>
          </a:p>
          <a:p>
            <a:pPr marL="743255" lvl="1" indent="-343205" defTabSz="914158">
              <a:defRPr/>
            </a:pPr>
            <a:r>
              <a:rPr lang="zh-TW" altLang="en-US" kern="100" dirty="0">
                <a:latin typeface="+mn-ea"/>
              </a:rPr>
              <a:t>太空梭</a:t>
            </a:r>
            <a:endParaRPr lang="en-US" altLang="zh-TW" kern="100" dirty="0">
              <a:latin typeface="+mn-ea"/>
            </a:endParaRPr>
          </a:p>
          <a:p>
            <a:pPr marL="457200" lvl="1" indent="0">
              <a:buNone/>
            </a:pPr>
            <a:endParaRPr lang="en-US" altLang="zh-TW" dirty="0" smtClean="0"/>
          </a:p>
          <a:p>
            <a:pPr lvl="1"/>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65</a:t>
            </a:fld>
            <a:endParaRPr lang="zh-TW" altLang="en-US"/>
          </a:p>
        </p:txBody>
      </p:sp>
    </p:spTree>
    <p:extLst>
      <p:ext uri="{BB962C8B-B14F-4D97-AF65-F5344CB8AC3E}">
        <p14:creationId xmlns:p14="http://schemas.microsoft.com/office/powerpoint/2010/main" val="2897686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cap="small" dirty="0">
                <a:solidFill>
                  <a:srgbClr val="4E5B6F"/>
                </a:solidFill>
                <a:latin typeface="微軟正黑體" pitchFamily="34" charset="-120"/>
                <a:ea typeface="微軟正黑體" pitchFamily="34" charset="-120"/>
              </a:rPr>
              <a:t>感謝下列成員的</a:t>
            </a:r>
            <a:r>
              <a:rPr lang="zh-TW" altLang="en-US" sz="4000" b="1" cap="small" dirty="0" smtClean="0">
                <a:solidFill>
                  <a:srgbClr val="4E5B6F"/>
                </a:solidFill>
                <a:latin typeface="微軟正黑體" pitchFamily="34" charset="-120"/>
                <a:ea typeface="微軟正黑體" pitchFamily="34" charset="-120"/>
              </a:rPr>
              <a:t>貢獻</a:t>
            </a:r>
            <a:endParaRPr lang="zh-TW" altLang="en-US" dirty="0"/>
          </a:p>
        </p:txBody>
      </p:sp>
      <p:sp>
        <p:nvSpPr>
          <p:cNvPr id="3" name="內容版面配置區 2"/>
          <p:cNvSpPr>
            <a:spLocks noGrp="1"/>
          </p:cNvSpPr>
          <p:nvPr>
            <p:ph idx="1"/>
          </p:nvPr>
        </p:nvSpPr>
        <p:spPr>
          <a:xfrm>
            <a:off x="457200" y="1600200"/>
            <a:ext cx="8229600" cy="5069160"/>
          </a:xfrm>
        </p:spPr>
        <p:txBody>
          <a:bodyPr>
            <a:normAutofit lnSpcReduction="10000"/>
          </a:bodyPr>
          <a:lstStyle/>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中正大學曾玉村</a:t>
            </a:r>
            <a:r>
              <a:rPr lang="zh-TW" altLang="en-US" sz="2400" b="1" dirty="0" smtClean="0">
                <a:solidFill>
                  <a:srgbClr val="002060"/>
                </a:solidFill>
                <a:latin typeface="微軟正黑體" pitchFamily="34" charset="-120"/>
                <a:ea typeface="微軟正黑體" pitchFamily="34" charset="-120"/>
              </a:rPr>
              <a:t>教授</a:t>
            </a:r>
            <a:endParaRPr lang="en-US" altLang="zh-TW" sz="2400" b="1" dirty="0" smtClean="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smtClean="0">
                <a:solidFill>
                  <a:srgbClr val="002060"/>
                </a:solidFill>
                <a:latin typeface="微軟正黑體" pitchFamily="34" charset="-120"/>
                <a:ea typeface="微軟正黑體" pitchFamily="34" charset="-120"/>
              </a:rPr>
              <a:t>中正大學連啟舜</a:t>
            </a:r>
            <a:r>
              <a:rPr lang="zh-TW" altLang="en-US" sz="2400" b="1" dirty="0">
                <a:solidFill>
                  <a:srgbClr val="002060"/>
                </a:solidFill>
                <a:latin typeface="微軟正黑體" pitchFamily="34" charset="-120"/>
                <a:ea typeface="微軟正黑體" pitchFamily="34" charset="-120"/>
              </a:rPr>
              <a:t>教授</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新竹教育大學陳明蕾教授</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彰化縣仁豐</a:t>
            </a:r>
            <a:r>
              <a:rPr lang="zh-TW" altLang="en-US" sz="2400" b="1" dirty="0" smtClean="0">
                <a:solidFill>
                  <a:srgbClr val="002060"/>
                </a:solidFill>
                <a:latin typeface="微軟正黑體" pitchFamily="34" charset="-120"/>
                <a:ea typeface="微軟正黑體" pitchFamily="34" charset="-120"/>
              </a:rPr>
              <a:t>國小許淑玫</a:t>
            </a:r>
            <a:r>
              <a:rPr lang="zh-TW" altLang="en-US" sz="2400" b="1" dirty="0">
                <a:solidFill>
                  <a:srgbClr val="002060"/>
                </a:solidFill>
                <a:latin typeface="微軟正黑體" pitchFamily="34" charset="-120"/>
                <a:ea typeface="微軟正黑體" pitchFamily="34" charset="-120"/>
              </a:rPr>
              <a:t>校長</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彰化縣民靖國小莊紹信主任</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雲林縣口湖國小鄭秀梅老師</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南投縣南港國小</a:t>
            </a:r>
            <a:r>
              <a:rPr lang="zh-TW" altLang="en-US" sz="2400" b="1" dirty="0" smtClean="0">
                <a:solidFill>
                  <a:srgbClr val="002060"/>
                </a:solidFill>
                <a:latin typeface="微軟正黑體" pitchFamily="34" charset="-120"/>
                <a:ea typeface="微軟正黑體" pitchFamily="34" charset="-120"/>
              </a:rPr>
              <a:t>李玉玲</a:t>
            </a:r>
            <a:r>
              <a:rPr lang="zh-TW" altLang="en-US" sz="2400" b="1" dirty="0">
                <a:solidFill>
                  <a:srgbClr val="002060"/>
                </a:solidFill>
                <a:latin typeface="微軟正黑體" pitchFamily="34" charset="-120"/>
                <a:ea typeface="微軟正黑體" pitchFamily="34" charset="-120"/>
              </a:rPr>
              <a:t>組長</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smtClean="0">
                <a:solidFill>
                  <a:srgbClr val="002060"/>
                </a:solidFill>
                <a:latin typeface="微軟正黑體" pitchFamily="34" charset="-120"/>
                <a:ea typeface="微軟正黑體" pitchFamily="34" charset="-120"/>
              </a:rPr>
              <a:t>嘉義縣</a:t>
            </a:r>
            <a:r>
              <a:rPr lang="zh-TW" altLang="en-US" sz="2400" b="1" dirty="0">
                <a:solidFill>
                  <a:srgbClr val="002060"/>
                </a:solidFill>
                <a:latin typeface="微軟正黑體" pitchFamily="34" charset="-120"/>
                <a:ea typeface="微軟正黑體" pitchFamily="34" charset="-120"/>
              </a:rPr>
              <a:t>梅北國小陳媺慈校長與陳明容老師</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嘉大附小謝佳伶主任與薛夙芬</a:t>
            </a:r>
            <a:r>
              <a:rPr lang="zh-TW" altLang="en-US" sz="2400" b="1" dirty="0" smtClean="0">
                <a:solidFill>
                  <a:srgbClr val="002060"/>
                </a:solidFill>
                <a:latin typeface="微軟正黑體" pitchFamily="34" charset="-120"/>
                <a:ea typeface="微軟正黑體" pitchFamily="34" charset="-120"/>
              </a:rPr>
              <a:t>老師</a:t>
            </a:r>
            <a:endParaRPr lang="en-US" altLang="zh-TW" sz="2400" b="1" dirty="0" smtClean="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smtClean="0">
                <a:solidFill>
                  <a:srgbClr val="002060"/>
                </a:solidFill>
                <a:latin typeface="微軟正黑體" pitchFamily="34" charset="-120"/>
                <a:ea typeface="微軟正黑體" pitchFamily="34" charset="-120"/>
              </a:rPr>
              <a:t>嘉義縣平林</a:t>
            </a:r>
            <a:r>
              <a:rPr lang="zh-TW" altLang="en-US" sz="2400" b="1" dirty="0">
                <a:solidFill>
                  <a:srgbClr val="002060"/>
                </a:solidFill>
                <a:latin typeface="微軟正黑體" pitchFamily="34" charset="-120"/>
                <a:ea typeface="微軟正黑體" pitchFamily="34" charset="-120"/>
              </a:rPr>
              <a:t>國小陳弘輝</a:t>
            </a:r>
            <a:r>
              <a:rPr lang="zh-TW" altLang="en-US" sz="2400" b="1" dirty="0" smtClean="0">
                <a:solidFill>
                  <a:srgbClr val="002060"/>
                </a:solidFill>
                <a:latin typeface="微軟正黑體" pitchFamily="34" charset="-120"/>
                <a:ea typeface="微軟正黑體" pitchFamily="34" charset="-120"/>
              </a:rPr>
              <a:t>老師與黃婉婷老師</a:t>
            </a:r>
            <a:endParaRPr lang="en-US" altLang="zh-TW" sz="2400" b="1" dirty="0" smtClean="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smtClean="0">
                <a:solidFill>
                  <a:srgbClr val="002060"/>
                </a:solidFill>
                <a:latin typeface="微軟正黑體" pitchFamily="34" charset="-120"/>
                <a:ea typeface="微軟正黑體" pitchFamily="34" charset="-120"/>
              </a:rPr>
              <a:t>中正</a:t>
            </a:r>
            <a:r>
              <a:rPr lang="zh-TW" altLang="en-US" sz="2400" b="1" dirty="0">
                <a:solidFill>
                  <a:srgbClr val="002060"/>
                </a:solidFill>
                <a:latin typeface="微軟正黑體" pitchFamily="34" charset="-120"/>
                <a:ea typeface="微軟正黑體" pitchFamily="34" charset="-120"/>
              </a:rPr>
              <a:t>大學認知與學習</a:t>
            </a:r>
            <a:r>
              <a:rPr lang="zh-TW" altLang="en-US" sz="2400" b="1" dirty="0" smtClean="0">
                <a:solidFill>
                  <a:srgbClr val="002060"/>
                </a:solidFill>
                <a:latin typeface="微軟正黑體" pitchFamily="34" charset="-120"/>
                <a:ea typeface="微軟正黑體" pitchFamily="34" charset="-120"/>
              </a:rPr>
              <a:t>實驗室幸</a:t>
            </a:r>
            <a:r>
              <a:rPr lang="zh-TW" altLang="en-US" sz="2400" b="1" dirty="0">
                <a:solidFill>
                  <a:srgbClr val="002060"/>
                </a:solidFill>
                <a:latin typeface="微軟正黑體" pitchFamily="34" charset="-120"/>
                <a:ea typeface="微軟正黑體" pitchFamily="34" charset="-120"/>
              </a:rPr>
              <a:t>錦</a:t>
            </a:r>
            <a:r>
              <a:rPr lang="zh-TW" altLang="en-US" sz="2400" b="1" dirty="0" smtClean="0">
                <a:solidFill>
                  <a:srgbClr val="002060"/>
                </a:solidFill>
                <a:latin typeface="微軟正黑體" pitchFamily="34" charset="-120"/>
                <a:ea typeface="微軟正黑體" pitchFamily="34" charset="-120"/>
              </a:rPr>
              <a:t>與菀芯</a:t>
            </a:r>
            <a:endParaRPr lang="en-US" altLang="zh-TW" sz="2400" b="1" dirty="0">
              <a:solidFill>
                <a:srgbClr val="002060"/>
              </a:solidFill>
              <a:latin typeface="微軟正黑體" pitchFamily="34" charset="-120"/>
              <a:ea typeface="微軟正黑體" pitchFamily="34" charset="-120"/>
            </a:endParaRPr>
          </a:p>
          <a:p>
            <a:pPr marL="0" indent="0" defTabSz="911200">
              <a:spcBef>
                <a:spcPts val="598"/>
              </a:spcBef>
              <a:buClr>
                <a:srgbClr val="7FD13B"/>
              </a:buClr>
              <a:buSzPct val="70000"/>
              <a:buNone/>
            </a:pPr>
            <a:r>
              <a:rPr lang="zh-TW" altLang="en-US" sz="2400" b="1" dirty="0">
                <a:solidFill>
                  <a:srgbClr val="002060"/>
                </a:solidFill>
                <a:latin typeface="微軟正黑體" pitchFamily="34" charset="-120"/>
                <a:ea typeface="微軟正黑體" pitchFamily="34" charset="-120"/>
              </a:rPr>
              <a:t>以及全體教育部閱讀師資培育</a:t>
            </a:r>
            <a:r>
              <a:rPr lang="zh-TW" altLang="en-US" sz="2400" b="1" dirty="0" smtClean="0">
                <a:solidFill>
                  <a:srgbClr val="002060"/>
                </a:solidFill>
                <a:latin typeface="微軟正黑體" pitchFamily="34" charset="-120"/>
                <a:ea typeface="微軟正黑體" pitchFamily="34" charset="-120"/>
              </a:rPr>
              <a:t>團隊成員</a:t>
            </a:r>
            <a:endParaRPr lang="zh-TW" altLang="en-US" sz="2400" b="1" dirty="0">
              <a:solidFill>
                <a:srgbClr val="002060"/>
              </a:solidFill>
              <a:latin typeface="微軟正黑體" pitchFamily="34" charset="-120"/>
              <a:ea typeface="微軟正黑體" pitchFamily="34" charset="-120"/>
            </a:endParaRPr>
          </a:p>
          <a:p>
            <a:endParaRPr lang="zh-TW" altLang="en-US" dirty="0"/>
          </a:p>
        </p:txBody>
      </p:sp>
      <p:sp>
        <p:nvSpPr>
          <p:cNvPr id="5" name="投影片編號版面配置區 4"/>
          <p:cNvSpPr>
            <a:spLocks noGrp="1"/>
          </p:cNvSpPr>
          <p:nvPr>
            <p:ph type="sldNum" sz="quarter" idx="12"/>
          </p:nvPr>
        </p:nvSpPr>
        <p:spPr/>
        <p:txBody>
          <a:bodyPr/>
          <a:lstStyle/>
          <a:p>
            <a:pPr>
              <a:defRPr/>
            </a:pPr>
            <a:fld id="{44FA3F38-B280-4F8F-B5F7-F920DFEE65CC}" type="slidenum">
              <a:rPr lang="en-US" altLang="zh-TW" smtClean="0"/>
              <a:pPr>
                <a:defRPr/>
              </a:pPr>
              <a:t>66</a:t>
            </a:fld>
            <a:endParaRPr lang="en-US" altLang="zh-TW"/>
          </a:p>
        </p:txBody>
      </p:sp>
    </p:spTree>
    <p:extLst>
      <p:ext uri="{BB962C8B-B14F-4D97-AF65-F5344CB8AC3E}">
        <p14:creationId xmlns:p14="http://schemas.microsoft.com/office/powerpoint/2010/main" val="18378307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a:t>
            </a:r>
            <a:r>
              <a:rPr lang="zh-TW" altLang="en-US" dirty="0" smtClean="0"/>
              <a:t> </a:t>
            </a:r>
            <a:r>
              <a:rPr lang="en-US" altLang="zh-TW" dirty="0" smtClean="0"/>
              <a:t>&amp;</a:t>
            </a:r>
            <a:r>
              <a:rPr lang="zh-TW" altLang="en-US" dirty="0" smtClean="0"/>
              <a:t> </a:t>
            </a:r>
            <a:r>
              <a:rPr lang="en-US" altLang="zh-TW" dirty="0" smtClean="0"/>
              <a:t>A</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67</a:t>
            </a:fld>
            <a:endParaRPr lang="zh-TW" altLang="en-US"/>
          </a:p>
        </p:txBody>
      </p:sp>
    </p:spTree>
    <p:extLst>
      <p:ext uri="{BB962C8B-B14F-4D97-AF65-F5344CB8AC3E}">
        <p14:creationId xmlns:p14="http://schemas.microsoft.com/office/powerpoint/2010/main" val="39535555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心智圖</a:t>
            </a:r>
            <a:r>
              <a:rPr lang="en-US" altLang="zh-TW" dirty="0" smtClean="0"/>
              <a:t>vs.</a:t>
            </a:r>
            <a:r>
              <a:rPr lang="zh-TW" altLang="en-US" dirty="0" smtClean="0"/>
              <a:t>概念構圖</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68</a:t>
            </a:fld>
            <a:endParaRPr lang="zh-TW" altLang="en-US"/>
          </a:p>
        </p:txBody>
      </p:sp>
    </p:spTree>
    <p:extLst>
      <p:ext uri="{BB962C8B-B14F-4D97-AF65-F5344CB8AC3E}">
        <p14:creationId xmlns:p14="http://schemas.microsoft.com/office/powerpoint/2010/main" val="29469008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心智圖</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69</a:t>
            </a:fld>
            <a:endParaRPr lang="zh-TW"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0" r="1757"/>
          <a:stretch/>
        </p:blipFill>
        <p:spPr bwMode="auto">
          <a:xfrm>
            <a:off x="381000" y="1252858"/>
            <a:ext cx="8280400" cy="54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4175448" y="552361"/>
            <a:ext cx="4968552" cy="646331"/>
          </a:xfrm>
          <a:prstGeom prst="rect">
            <a:avLst/>
          </a:prstGeom>
          <a:noFill/>
        </p:spPr>
        <p:txBody>
          <a:bodyPr wrap="square" rtlCol="0">
            <a:spAutoFit/>
          </a:bodyPr>
          <a:lstStyle/>
          <a:p>
            <a:r>
              <a:rPr lang="zh-TW" altLang="en-US" sz="1200" dirty="0" smtClean="0"/>
              <a:t>擷取自：</a:t>
            </a:r>
            <a:r>
              <a:rPr lang="en-US" altLang="zh-TW" sz="1200" dirty="0" smtClean="0">
                <a:hlinkClick r:id="rId3"/>
              </a:rPr>
              <a:t>http</a:t>
            </a:r>
            <a:r>
              <a:rPr lang="en-US" altLang="zh-TW" sz="1200" dirty="0">
                <a:hlinkClick r:id="rId3"/>
              </a:rPr>
              <a:t>://www.zzcc.tp.edu.tw/elearning/%E6%95%B8%E4%BD%8D%E6%95%99%E6%9D%90%E7%A0%94%E7%99%BC/elearning/images/HB102003.png</a:t>
            </a:r>
            <a:endParaRPr lang="zh-TW" altLang="en-US" sz="1200" dirty="0"/>
          </a:p>
        </p:txBody>
      </p:sp>
    </p:spTree>
    <p:extLst>
      <p:ext uri="{BB962C8B-B14F-4D97-AF65-F5344CB8AC3E}">
        <p14:creationId xmlns:p14="http://schemas.microsoft.com/office/powerpoint/2010/main" val="2349920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TCU</a:t>
            </a:r>
            <a:r>
              <a:rPr lang="zh-TW" altLang="en-US" dirty="0" smtClean="0"/>
              <a:t>系統概念構圖</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268760"/>
            <a:ext cx="7632848" cy="5281325"/>
          </a:xfrm>
        </p:spPr>
      </p:pic>
      <p:sp>
        <p:nvSpPr>
          <p:cNvPr id="4" name="投影片編號版面配置區 3"/>
          <p:cNvSpPr>
            <a:spLocks noGrp="1"/>
          </p:cNvSpPr>
          <p:nvPr>
            <p:ph type="sldNum" sz="quarter" idx="12"/>
          </p:nvPr>
        </p:nvSpPr>
        <p:spPr/>
        <p:txBody>
          <a:bodyPr/>
          <a:lstStyle/>
          <a:p>
            <a:fld id="{B904AF00-1DF6-44D4-828F-EFBE29B5E59C}" type="slidenum">
              <a:rPr lang="zh-TW" altLang="en-US" smtClean="0">
                <a:solidFill>
                  <a:prstClr val="black">
                    <a:tint val="75000"/>
                  </a:prstClr>
                </a:solidFill>
              </a:rPr>
              <a:pPr/>
              <a:t>7</a:t>
            </a:fld>
            <a:endParaRPr lang="zh-TW" altLang="en-US">
              <a:solidFill>
                <a:prstClr val="black">
                  <a:tint val="75000"/>
                </a:prstClr>
              </a:solidFill>
            </a:endParaRPr>
          </a:p>
        </p:txBody>
      </p:sp>
      <p:sp>
        <p:nvSpPr>
          <p:cNvPr id="3" name="矩形 2"/>
          <p:cNvSpPr/>
          <p:nvPr/>
        </p:nvSpPr>
        <p:spPr>
          <a:xfrm>
            <a:off x="5004048" y="6550223"/>
            <a:ext cx="3336170" cy="307777"/>
          </a:xfrm>
          <a:prstGeom prst="rect">
            <a:avLst/>
          </a:prstGeom>
        </p:spPr>
        <p:txBody>
          <a:bodyPr wrap="none">
            <a:spAutoFit/>
          </a:bodyPr>
          <a:lstStyle/>
          <a:p>
            <a:pPr algn="r"/>
            <a:r>
              <a:rPr lang="zh-TW" altLang="en-US" sz="1400" dirty="0">
                <a:solidFill>
                  <a:srgbClr val="002060"/>
                </a:solidFill>
              </a:rPr>
              <a:t>林清山</a:t>
            </a:r>
            <a:r>
              <a:rPr lang="zh-TW" altLang="en-US" sz="1400" dirty="0" smtClean="0">
                <a:solidFill>
                  <a:srgbClr val="002060"/>
                </a:solidFill>
              </a:rPr>
              <a:t>譯</a:t>
            </a:r>
            <a:r>
              <a:rPr lang="en-US" altLang="zh-TW" sz="1400" dirty="0" smtClean="0">
                <a:solidFill>
                  <a:srgbClr val="002060"/>
                </a:solidFill>
              </a:rPr>
              <a:t>(1991)</a:t>
            </a:r>
            <a:r>
              <a:rPr lang="zh-TW" altLang="en-US" sz="1400" dirty="0" smtClean="0">
                <a:solidFill>
                  <a:srgbClr val="002060"/>
                </a:solidFill>
              </a:rPr>
              <a:t>：教育心理學</a:t>
            </a:r>
            <a:r>
              <a:rPr lang="en-US" altLang="zh-TW" sz="1400" dirty="0" smtClean="0">
                <a:solidFill>
                  <a:srgbClr val="002060"/>
                </a:solidFill>
              </a:rPr>
              <a:t>---</a:t>
            </a:r>
            <a:r>
              <a:rPr lang="zh-TW" altLang="en-US" sz="1400" dirty="0" smtClean="0">
                <a:solidFill>
                  <a:srgbClr val="002060"/>
                </a:solidFill>
              </a:rPr>
              <a:t>認知</a:t>
            </a:r>
            <a:r>
              <a:rPr lang="zh-TW" altLang="en-US" sz="1400" dirty="0">
                <a:solidFill>
                  <a:srgbClr val="002060"/>
                </a:solidFill>
              </a:rPr>
              <a:t>取向</a:t>
            </a:r>
          </a:p>
        </p:txBody>
      </p:sp>
    </p:spTree>
    <p:extLst>
      <p:ext uri="{BB962C8B-B14F-4D97-AF65-F5344CB8AC3E}">
        <p14:creationId xmlns:p14="http://schemas.microsoft.com/office/powerpoint/2010/main" val="5643098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概念構圖</a:t>
            </a:r>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70</a:t>
            </a:fld>
            <a:endParaRPr lang="zh-TW" altLang="en-US"/>
          </a:p>
        </p:txBody>
      </p:sp>
      <p:sp>
        <p:nvSpPr>
          <p:cNvPr id="41" name="文字方塊 40"/>
          <p:cNvSpPr txBox="1"/>
          <p:nvPr/>
        </p:nvSpPr>
        <p:spPr>
          <a:xfrm>
            <a:off x="4290484" y="5633140"/>
            <a:ext cx="683151" cy="338554"/>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層次</a:t>
            </a:r>
          </a:p>
        </p:txBody>
      </p:sp>
      <p:sp>
        <p:nvSpPr>
          <p:cNvPr id="42" name="文字方塊 41"/>
          <p:cNvSpPr txBox="1"/>
          <p:nvPr/>
        </p:nvSpPr>
        <p:spPr>
          <a:xfrm>
            <a:off x="5041501" y="5641162"/>
            <a:ext cx="683151" cy="338554"/>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關聯</a:t>
            </a:r>
          </a:p>
        </p:txBody>
      </p:sp>
      <p:sp>
        <p:nvSpPr>
          <p:cNvPr id="43" name="文字方塊 42"/>
          <p:cNvSpPr txBox="1"/>
          <p:nvPr/>
        </p:nvSpPr>
        <p:spPr>
          <a:xfrm>
            <a:off x="7364024" y="5652880"/>
            <a:ext cx="683151" cy="338554"/>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豐富</a:t>
            </a:r>
          </a:p>
        </p:txBody>
      </p:sp>
      <p:sp>
        <p:nvSpPr>
          <p:cNvPr id="45" name="文字方塊 44"/>
          <p:cNvSpPr txBox="1"/>
          <p:nvPr/>
        </p:nvSpPr>
        <p:spPr>
          <a:xfrm>
            <a:off x="8176188" y="5644858"/>
            <a:ext cx="827633" cy="338554"/>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有系統</a:t>
            </a:r>
          </a:p>
        </p:txBody>
      </p:sp>
      <p:cxnSp>
        <p:nvCxnSpPr>
          <p:cNvPr id="47" name="直線接點 46"/>
          <p:cNvCxnSpPr/>
          <p:nvPr/>
        </p:nvCxnSpPr>
        <p:spPr>
          <a:xfrm>
            <a:off x="4489884" y="1540005"/>
            <a:ext cx="0" cy="64685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flipV="1">
            <a:off x="1043608" y="2168860"/>
            <a:ext cx="6967130" cy="3600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043608" y="2204864"/>
            <a:ext cx="0" cy="136815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81472" y="2557184"/>
            <a:ext cx="724272" cy="400110"/>
          </a:xfrm>
          <a:prstGeom prst="rect">
            <a:avLst/>
          </a:prstGeom>
          <a:solidFill>
            <a:srgbClr val="FFFFCC"/>
          </a:solidFill>
          <a:ln w="19050">
            <a:solidFill>
              <a:srgbClr val="FFC000"/>
            </a:solidFill>
          </a:ln>
        </p:spPr>
        <p:txBody>
          <a:bodyPr wrap="square" rtlCol="0">
            <a:spAutoFit/>
          </a:bodyPr>
          <a:lstStyle/>
          <a:p>
            <a:r>
              <a:rPr lang="zh-TW" altLang="en-US" sz="2000" b="1" dirty="0" smtClean="0">
                <a:solidFill>
                  <a:schemeClr val="accent6">
                    <a:lumMod val="50000"/>
                  </a:schemeClr>
                </a:solidFill>
                <a:latin typeface="微軟正黑體" pitchFamily="34" charset="-120"/>
                <a:ea typeface="微軟正黑體" pitchFamily="34" charset="-120"/>
              </a:rPr>
              <a:t>構圖</a:t>
            </a:r>
            <a:endParaRPr lang="zh-TW" altLang="en-US" sz="2000" b="1" dirty="0">
              <a:solidFill>
                <a:schemeClr val="accent6">
                  <a:lumMod val="50000"/>
                </a:schemeClr>
              </a:solidFill>
              <a:latin typeface="微軟正黑體" pitchFamily="34" charset="-120"/>
              <a:ea typeface="微軟正黑體" pitchFamily="34" charset="-120"/>
            </a:endParaRPr>
          </a:p>
        </p:txBody>
      </p:sp>
      <p:cxnSp>
        <p:nvCxnSpPr>
          <p:cNvPr id="52" name="直線接點 51"/>
          <p:cNvCxnSpPr/>
          <p:nvPr/>
        </p:nvCxnSpPr>
        <p:spPr>
          <a:xfrm>
            <a:off x="3062288" y="2186862"/>
            <a:ext cx="2599" cy="13861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2702751" y="2536897"/>
            <a:ext cx="724272" cy="400110"/>
          </a:xfrm>
          <a:prstGeom prst="rect">
            <a:avLst/>
          </a:prstGeom>
          <a:solidFill>
            <a:srgbClr val="FFFFCC"/>
          </a:solidFill>
          <a:ln w="19050">
            <a:solidFill>
              <a:srgbClr val="FFC000"/>
            </a:solidFill>
          </a:ln>
        </p:spPr>
        <p:txBody>
          <a:bodyPr wrap="square" rtlCol="0">
            <a:spAutoFit/>
          </a:bodyPr>
          <a:lstStyle/>
          <a:p>
            <a:r>
              <a:rPr lang="zh-TW" altLang="en-US" sz="2000" b="1" dirty="0">
                <a:solidFill>
                  <a:schemeClr val="accent6">
                    <a:lumMod val="50000"/>
                  </a:schemeClr>
                </a:solidFill>
                <a:latin typeface="微軟正黑體" pitchFamily="34" charset="-120"/>
                <a:ea typeface="微軟正黑體" pitchFamily="34" charset="-120"/>
              </a:rPr>
              <a:t>內容</a:t>
            </a:r>
          </a:p>
        </p:txBody>
      </p:sp>
      <p:cxnSp>
        <p:nvCxnSpPr>
          <p:cNvPr id="53" name="直線接點 52"/>
          <p:cNvCxnSpPr/>
          <p:nvPr/>
        </p:nvCxnSpPr>
        <p:spPr>
          <a:xfrm>
            <a:off x="5603130" y="2186862"/>
            <a:ext cx="10989" cy="149416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262972" y="2557184"/>
            <a:ext cx="724272" cy="400110"/>
          </a:xfrm>
          <a:prstGeom prst="rect">
            <a:avLst/>
          </a:prstGeom>
          <a:solidFill>
            <a:srgbClr val="FFFFCC"/>
          </a:solidFill>
          <a:ln w="19050">
            <a:solidFill>
              <a:srgbClr val="FFC000"/>
            </a:solidFill>
          </a:ln>
        </p:spPr>
        <p:txBody>
          <a:bodyPr wrap="square" rtlCol="0">
            <a:spAutoFit/>
          </a:bodyPr>
          <a:lstStyle/>
          <a:p>
            <a:r>
              <a:rPr lang="zh-TW" altLang="en-US" sz="2000" b="1" dirty="0">
                <a:solidFill>
                  <a:schemeClr val="accent6">
                    <a:lumMod val="50000"/>
                  </a:schemeClr>
                </a:solidFill>
                <a:latin typeface="微軟正黑體" pitchFamily="34" charset="-120"/>
                <a:ea typeface="微軟正黑體" pitchFamily="34" charset="-120"/>
              </a:rPr>
              <a:t>支節</a:t>
            </a:r>
          </a:p>
        </p:txBody>
      </p:sp>
      <p:cxnSp>
        <p:nvCxnSpPr>
          <p:cNvPr id="54" name="直線接點 53"/>
          <p:cNvCxnSpPr/>
          <p:nvPr/>
        </p:nvCxnSpPr>
        <p:spPr>
          <a:xfrm>
            <a:off x="8010738" y="2168860"/>
            <a:ext cx="0" cy="151216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7648602" y="2557184"/>
            <a:ext cx="724272" cy="400110"/>
          </a:xfrm>
          <a:prstGeom prst="rect">
            <a:avLst/>
          </a:prstGeom>
          <a:solidFill>
            <a:srgbClr val="FFFFCC"/>
          </a:solidFill>
          <a:ln w="19050">
            <a:solidFill>
              <a:srgbClr val="FFC000"/>
            </a:solidFill>
          </a:ln>
        </p:spPr>
        <p:txBody>
          <a:bodyPr wrap="square" rtlCol="0">
            <a:spAutoFit/>
          </a:bodyPr>
          <a:lstStyle/>
          <a:p>
            <a:r>
              <a:rPr lang="zh-TW" altLang="en-US" sz="2000" b="1" dirty="0">
                <a:solidFill>
                  <a:schemeClr val="accent6">
                    <a:lumMod val="50000"/>
                  </a:schemeClr>
                </a:solidFill>
                <a:latin typeface="微軟正黑體" pitchFamily="34" charset="-120"/>
                <a:ea typeface="微軟正黑體" pitchFamily="34" charset="-120"/>
              </a:rPr>
              <a:t>顏色</a:t>
            </a:r>
          </a:p>
        </p:txBody>
      </p:sp>
      <p:cxnSp>
        <p:nvCxnSpPr>
          <p:cNvPr id="61" name="直線接點 60"/>
          <p:cNvCxnSpPr/>
          <p:nvPr/>
        </p:nvCxnSpPr>
        <p:spPr>
          <a:xfrm>
            <a:off x="681472" y="3573016"/>
            <a:ext cx="71492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2222181" y="3564632"/>
            <a:ext cx="1352206" cy="838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4595680" y="3638736"/>
            <a:ext cx="2170680" cy="1881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7657945" y="3681028"/>
            <a:ext cx="71492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681224" y="3564632"/>
            <a:ext cx="0" cy="64685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1396401" y="3564632"/>
            <a:ext cx="9343" cy="9587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043608" y="4071230"/>
            <a:ext cx="677976" cy="584775"/>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中央放射</a:t>
            </a:r>
          </a:p>
        </p:txBody>
      </p:sp>
      <p:sp>
        <p:nvSpPr>
          <p:cNvPr id="24" name="文字方塊 23"/>
          <p:cNvSpPr txBox="1"/>
          <p:nvPr/>
        </p:nvSpPr>
        <p:spPr>
          <a:xfrm>
            <a:off x="366989" y="4092128"/>
            <a:ext cx="628470"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橫式</a:t>
            </a:r>
          </a:p>
        </p:txBody>
      </p:sp>
      <p:cxnSp>
        <p:nvCxnSpPr>
          <p:cNvPr id="75" name="直線接點 74"/>
          <p:cNvCxnSpPr/>
          <p:nvPr/>
        </p:nvCxnSpPr>
        <p:spPr>
          <a:xfrm>
            <a:off x="2252141" y="3560410"/>
            <a:ext cx="0" cy="220513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917425" y="4105108"/>
            <a:ext cx="609513"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文字</a:t>
            </a:r>
          </a:p>
        </p:txBody>
      </p:sp>
      <p:cxnSp>
        <p:nvCxnSpPr>
          <p:cNvPr id="76" name="直線接點 75"/>
          <p:cNvCxnSpPr/>
          <p:nvPr/>
        </p:nvCxnSpPr>
        <p:spPr>
          <a:xfrm>
            <a:off x="3571788" y="3561098"/>
            <a:ext cx="0" cy="67940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3179609" y="4092128"/>
            <a:ext cx="864096"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圖像化</a:t>
            </a:r>
          </a:p>
        </p:txBody>
      </p:sp>
      <p:cxnSp>
        <p:nvCxnSpPr>
          <p:cNvPr id="78" name="直線接點 77"/>
          <p:cNvCxnSpPr/>
          <p:nvPr/>
        </p:nvCxnSpPr>
        <p:spPr>
          <a:xfrm>
            <a:off x="4621071" y="3655200"/>
            <a:ext cx="10989" cy="197794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4279015" y="4038088"/>
            <a:ext cx="622343" cy="584775"/>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由粗到細</a:t>
            </a:r>
          </a:p>
        </p:txBody>
      </p:sp>
      <p:cxnSp>
        <p:nvCxnSpPr>
          <p:cNvPr id="82" name="直線接點 81"/>
          <p:cNvCxnSpPr/>
          <p:nvPr/>
        </p:nvCxnSpPr>
        <p:spPr>
          <a:xfrm>
            <a:off x="5335732" y="3656192"/>
            <a:ext cx="10989" cy="197794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4997037" y="4045606"/>
            <a:ext cx="655412"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連接</a:t>
            </a:r>
          </a:p>
        </p:txBody>
      </p:sp>
      <p:cxnSp>
        <p:nvCxnSpPr>
          <p:cNvPr id="84" name="直線接點 83"/>
          <p:cNvCxnSpPr>
            <a:endCxn id="30" idx="2"/>
          </p:cNvCxnSpPr>
          <p:nvPr/>
        </p:nvCxnSpPr>
        <p:spPr>
          <a:xfrm>
            <a:off x="6026961" y="3676369"/>
            <a:ext cx="10989" cy="7002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709522" y="4038088"/>
            <a:ext cx="656856"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水平</a:t>
            </a:r>
          </a:p>
        </p:txBody>
      </p:sp>
      <p:cxnSp>
        <p:nvCxnSpPr>
          <p:cNvPr id="86" name="直線接點 85"/>
          <p:cNvCxnSpPr/>
          <p:nvPr/>
        </p:nvCxnSpPr>
        <p:spPr>
          <a:xfrm>
            <a:off x="6760866" y="3663344"/>
            <a:ext cx="10989" cy="7002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6444208" y="4036963"/>
            <a:ext cx="633317" cy="584775"/>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smtClean="0">
                <a:solidFill>
                  <a:schemeClr val="tx2">
                    <a:lumMod val="75000"/>
                  </a:schemeClr>
                </a:solidFill>
                <a:latin typeface="微軟正黑體" pitchFamily="34" charset="-120"/>
                <a:ea typeface="微軟正黑體" pitchFamily="34" charset="-120"/>
              </a:rPr>
              <a:t>長度適中</a:t>
            </a:r>
            <a:endParaRPr lang="zh-TW" altLang="en-US" sz="1600" b="1" dirty="0">
              <a:solidFill>
                <a:schemeClr val="tx2">
                  <a:lumMod val="75000"/>
                </a:schemeClr>
              </a:solidFill>
              <a:latin typeface="微軟正黑體" pitchFamily="34" charset="-120"/>
              <a:ea typeface="微軟正黑體" pitchFamily="34" charset="-120"/>
            </a:endParaRPr>
          </a:p>
        </p:txBody>
      </p:sp>
      <p:cxnSp>
        <p:nvCxnSpPr>
          <p:cNvPr id="89" name="直線接點 88"/>
          <p:cNvCxnSpPr>
            <a:endCxn id="43" idx="0"/>
          </p:cNvCxnSpPr>
          <p:nvPr/>
        </p:nvCxnSpPr>
        <p:spPr>
          <a:xfrm>
            <a:off x="7657945" y="3657552"/>
            <a:ext cx="47655" cy="199532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7390387" y="4071230"/>
            <a:ext cx="630426"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圖案</a:t>
            </a:r>
          </a:p>
        </p:txBody>
      </p:sp>
      <p:cxnSp>
        <p:nvCxnSpPr>
          <p:cNvPr id="90" name="直線接點 89"/>
          <p:cNvCxnSpPr/>
          <p:nvPr/>
        </p:nvCxnSpPr>
        <p:spPr>
          <a:xfrm>
            <a:off x="8367379" y="3683887"/>
            <a:ext cx="43040" cy="194925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8095039" y="4071230"/>
            <a:ext cx="630761" cy="338554"/>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zh-TW" altLang="en-US" sz="1600" b="1" dirty="0">
                <a:solidFill>
                  <a:schemeClr val="tx2">
                    <a:lumMod val="75000"/>
                  </a:schemeClr>
                </a:solidFill>
                <a:latin typeface="微軟正黑體" pitchFamily="34" charset="-120"/>
                <a:ea typeface="微軟正黑體" pitchFamily="34" charset="-120"/>
              </a:rPr>
              <a:t>支節</a:t>
            </a:r>
          </a:p>
        </p:txBody>
      </p:sp>
      <p:cxnSp>
        <p:nvCxnSpPr>
          <p:cNvPr id="93" name="直線接點 92"/>
          <p:cNvCxnSpPr/>
          <p:nvPr/>
        </p:nvCxnSpPr>
        <p:spPr>
          <a:xfrm>
            <a:off x="1418113" y="5515930"/>
            <a:ext cx="1480171"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a:endCxn id="44" idx="2"/>
          </p:cNvCxnSpPr>
          <p:nvPr/>
        </p:nvCxnSpPr>
        <p:spPr>
          <a:xfrm>
            <a:off x="1448966" y="5495746"/>
            <a:ext cx="10990" cy="5395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a:off x="2898284" y="5494529"/>
            <a:ext cx="0" cy="35013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1118380" y="5696789"/>
            <a:ext cx="683151" cy="338554"/>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端正</a:t>
            </a:r>
          </a:p>
        </p:txBody>
      </p:sp>
      <p:sp>
        <p:nvSpPr>
          <p:cNvPr id="38" name="文字方塊 37"/>
          <p:cNvSpPr txBox="1"/>
          <p:nvPr/>
        </p:nvSpPr>
        <p:spPr>
          <a:xfrm>
            <a:off x="1894977" y="5706069"/>
            <a:ext cx="655957" cy="584775"/>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方向一致</a:t>
            </a:r>
          </a:p>
        </p:txBody>
      </p:sp>
      <p:sp>
        <p:nvSpPr>
          <p:cNvPr id="102" name="橢圓 101"/>
          <p:cNvSpPr/>
          <p:nvPr/>
        </p:nvSpPr>
        <p:spPr>
          <a:xfrm>
            <a:off x="4043705" y="1701719"/>
            <a:ext cx="918427" cy="323428"/>
          </a:xfrm>
          <a:prstGeom prst="ellipse">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部分</a:t>
            </a:r>
          </a:p>
        </p:txBody>
      </p:sp>
      <p:sp>
        <p:nvSpPr>
          <p:cNvPr id="103" name="橢圓 102"/>
          <p:cNvSpPr/>
          <p:nvPr/>
        </p:nvSpPr>
        <p:spPr>
          <a:xfrm>
            <a:off x="584394" y="3068960"/>
            <a:ext cx="918427" cy="32342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類型</a:t>
            </a:r>
          </a:p>
        </p:txBody>
      </p:sp>
      <p:sp>
        <p:nvSpPr>
          <p:cNvPr id="36" name="文字方塊 35"/>
          <p:cNvSpPr txBox="1"/>
          <p:nvPr/>
        </p:nvSpPr>
        <p:spPr>
          <a:xfrm>
            <a:off x="2599390" y="5706069"/>
            <a:ext cx="827633" cy="338554"/>
          </a:xfrm>
          <a:prstGeom prst="rect">
            <a:avLst/>
          </a:prstGeom>
          <a:solidFill>
            <a:schemeClr val="accent3">
              <a:lumMod val="60000"/>
              <a:lumOff val="40000"/>
            </a:schemeClr>
          </a:solidFill>
          <a:ln w="19050">
            <a:solidFill>
              <a:srgbClr val="006600"/>
            </a:solidFill>
          </a:ln>
        </p:spPr>
        <p:txBody>
          <a:bodyPr wrap="square" rtlCol="0">
            <a:spAutoFit/>
          </a:bodyPr>
          <a:lstStyle/>
          <a:p>
            <a:pPr algn="ctr"/>
            <a:r>
              <a:rPr lang="zh-TW" altLang="en-US" sz="1600" b="1" dirty="0">
                <a:solidFill>
                  <a:srgbClr val="006600"/>
                </a:solidFill>
                <a:latin typeface="微軟正黑體" pitchFamily="34" charset="-120"/>
                <a:ea typeface="微軟正黑體" pitchFamily="34" charset="-120"/>
              </a:rPr>
              <a:t>關鍵字</a:t>
            </a:r>
          </a:p>
        </p:txBody>
      </p:sp>
      <p:sp>
        <p:nvSpPr>
          <p:cNvPr id="118" name="橢圓 117"/>
          <p:cNvSpPr/>
          <p:nvPr/>
        </p:nvSpPr>
        <p:spPr>
          <a:xfrm>
            <a:off x="2587444" y="3068960"/>
            <a:ext cx="918427" cy="323428"/>
          </a:xfrm>
          <a:prstGeom prst="ellipse">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部分</a:t>
            </a:r>
          </a:p>
        </p:txBody>
      </p:sp>
      <p:sp>
        <p:nvSpPr>
          <p:cNvPr id="119" name="橢圓 118"/>
          <p:cNvSpPr/>
          <p:nvPr/>
        </p:nvSpPr>
        <p:spPr>
          <a:xfrm>
            <a:off x="1781818" y="4833764"/>
            <a:ext cx="918427" cy="323428"/>
          </a:xfrm>
          <a:prstGeom prst="ellipse">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部分</a:t>
            </a:r>
          </a:p>
        </p:txBody>
      </p:sp>
      <p:sp>
        <p:nvSpPr>
          <p:cNvPr id="121" name="橢圓 120"/>
          <p:cNvSpPr/>
          <p:nvPr/>
        </p:nvSpPr>
        <p:spPr>
          <a:xfrm>
            <a:off x="5154905" y="3068960"/>
            <a:ext cx="918427" cy="32342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特徵</a:t>
            </a:r>
          </a:p>
        </p:txBody>
      </p:sp>
      <p:sp>
        <p:nvSpPr>
          <p:cNvPr id="122" name="橢圓 121"/>
          <p:cNvSpPr/>
          <p:nvPr/>
        </p:nvSpPr>
        <p:spPr>
          <a:xfrm>
            <a:off x="4136466" y="4833764"/>
            <a:ext cx="918427" cy="3234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功能</a:t>
            </a:r>
          </a:p>
        </p:txBody>
      </p:sp>
      <p:sp>
        <p:nvSpPr>
          <p:cNvPr id="123" name="橢圓 122"/>
          <p:cNvSpPr/>
          <p:nvPr/>
        </p:nvSpPr>
        <p:spPr>
          <a:xfrm>
            <a:off x="5068817" y="4833764"/>
            <a:ext cx="918427" cy="3234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功能</a:t>
            </a:r>
          </a:p>
        </p:txBody>
      </p:sp>
      <p:sp>
        <p:nvSpPr>
          <p:cNvPr id="124" name="橢圓 123"/>
          <p:cNvSpPr/>
          <p:nvPr/>
        </p:nvSpPr>
        <p:spPr>
          <a:xfrm>
            <a:off x="7551524" y="3082652"/>
            <a:ext cx="918427" cy="32342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zh-TW" altLang="en-US" sz="1600" b="1" dirty="0">
                <a:latin typeface="微軟正黑體" pitchFamily="34" charset="-120"/>
                <a:ea typeface="微軟正黑體" pitchFamily="34" charset="-120"/>
              </a:rPr>
              <a:t>類型</a:t>
            </a:r>
          </a:p>
        </p:txBody>
      </p:sp>
      <p:sp>
        <p:nvSpPr>
          <p:cNvPr id="125" name="橢圓 124"/>
          <p:cNvSpPr/>
          <p:nvPr/>
        </p:nvSpPr>
        <p:spPr>
          <a:xfrm>
            <a:off x="7157797" y="4900736"/>
            <a:ext cx="918427" cy="3234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功能</a:t>
            </a:r>
          </a:p>
        </p:txBody>
      </p:sp>
      <p:sp>
        <p:nvSpPr>
          <p:cNvPr id="126" name="橢圓 125"/>
          <p:cNvSpPr/>
          <p:nvPr/>
        </p:nvSpPr>
        <p:spPr>
          <a:xfrm>
            <a:off x="8076224" y="4903216"/>
            <a:ext cx="918427" cy="3234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功能</a:t>
            </a:r>
          </a:p>
        </p:txBody>
      </p:sp>
      <p:cxnSp>
        <p:nvCxnSpPr>
          <p:cNvPr id="137" name="直線單箭頭接點 136"/>
          <p:cNvCxnSpPr/>
          <p:nvPr/>
        </p:nvCxnSpPr>
        <p:spPr>
          <a:xfrm>
            <a:off x="8574574" y="1863433"/>
            <a:ext cx="0" cy="2207797"/>
          </a:xfrm>
          <a:prstGeom prst="straightConnector1">
            <a:avLst/>
          </a:prstGeom>
          <a:ln w="444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5724652" y="1891413"/>
            <a:ext cx="2849922" cy="0"/>
          </a:xfrm>
          <a:prstGeom prst="line">
            <a:avLst/>
          </a:prstGeom>
          <a:ln w="444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a:off x="5724652" y="1863433"/>
            <a:ext cx="0" cy="673464"/>
          </a:xfrm>
          <a:prstGeom prst="line">
            <a:avLst/>
          </a:prstGeom>
          <a:ln w="444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3524797" y="1139208"/>
            <a:ext cx="1956242" cy="430887"/>
          </a:xfrm>
          <a:prstGeom prst="rect">
            <a:avLst/>
          </a:prstGeom>
          <a:solidFill>
            <a:schemeClr val="accent2">
              <a:lumMod val="20000"/>
              <a:lumOff val="80000"/>
            </a:schemeClr>
          </a:solidFill>
          <a:ln w="19050">
            <a:solidFill>
              <a:schemeClr val="accent2">
                <a:lumMod val="60000"/>
                <a:lumOff val="40000"/>
              </a:schemeClr>
            </a:solidFill>
          </a:ln>
        </p:spPr>
        <p:txBody>
          <a:bodyPr wrap="square" rtlCol="0">
            <a:spAutoFit/>
          </a:bodyPr>
          <a:lstStyle/>
          <a:p>
            <a:pPr algn="ctr"/>
            <a:r>
              <a:rPr lang="zh-TW" altLang="en-US" sz="2200" b="1" dirty="0" smtClean="0">
                <a:solidFill>
                  <a:schemeClr val="accent2">
                    <a:lumMod val="50000"/>
                  </a:schemeClr>
                </a:solidFill>
                <a:latin typeface="微軟正黑體" pitchFamily="34" charset="-120"/>
                <a:ea typeface="微軟正黑體" pitchFamily="34" charset="-120"/>
              </a:rPr>
              <a:t>心智繪圖規則</a:t>
            </a:r>
            <a:endParaRPr lang="zh-TW" altLang="en-US" sz="2200" b="1" dirty="0">
              <a:solidFill>
                <a:schemeClr val="accent2">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533213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教學原則</a:t>
            </a:r>
            <a:endParaRPr lang="zh-TW" altLang="en-US" dirty="0"/>
          </a:p>
        </p:txBody>
      </p:sp>
      <p:sp>
        <p:nvSpPr>
          <p:cNvPr id="3" name="內容版面配置區 2"/>
          <p:cNvSpPr>
            <a:spLocks noGrp="1"/>
          </p:cNvSpPr>
          <p:nvPr>
            <p:ph idx="1"/>
          </p:nvPr>
        </p:nvSpPr>
        <p:spPr/>
        <p:txBody>
          <a:bodyPr/>
          <a:lstStyle/>
          <a:p>
            <a:pPr>
              <a:spcBef>
                <a:spcPts val="600"/>
              </a:spcBef>
              <a:spcAft>
                <a:spcPts val="600"/>
              </a:spcAft>
            </a:pPr>
            <a:r>
              <a:rPr lang="zh-TW" altLang="en-US" dirty="0" smtClean="0">
                <a:latin typeface="微軟正黑體" pitchFamily="34" charset="-120"/>
                <a:ea typeface="微軟正黑體" pitchFamily="34" charset="-120"/>
              </a:rPr>
              <a:t>教學目標決定教學活動。</a:t>
            </a:r>
            <a:endParaRPr lang="en-US" altLang="zh-TW" dirty="0" smtClean="0">
              <a:latin typeface="微軟正黑體" pitchFamily="34" charset="-120"/>
              <a:ea typeface="微軟正黑體" pitchFamily="34" charset="-120"/>
            </a:endParaRPr>
          </a:p>
          <a:p>
            <a:pPr>
              <a:spcBef>
                <a:spcPts val="600"/>
              </a:spcBef>
              <a:spcAft>
                <a:spcPts val="600"/>
              </a:spcAft>
            </a:pPr>
            <a:r>
              <a:rPr lang="zh-TW" altLang="en-US" dirty="0" smtClean="0">
                <a:latin typeface="微軟正黑體" pitchFamily="34" charset="-120"/>
                <a:ea typeface="微軟正黑體" pitchFamily="34" charset="-120"/>
              </a:rPr>
              <a:t>依據學習內容與學習者特性，</a:t>
            </a:r>
            <a:endParaRPr lang="en-US" altLang="zh-TW" dirty="0" smtClean="0">
              <a:latin typeface="微軟正黑體" pitchFamily="34" charset="-120"/>
              <a:ea typeface="微軟正黑體" pitchFamily="34" charset="-120"/>
            </a:endParaRPr>
          </a:p>
          <a:p>
            <a:pPr marL="0" indent="0">
              <a:spcBef>
                <a:spcPts val="600"/>
              </a:spcBef>
              <a:spcAft>
                <a:spcPts val="600"/>
              </a:spcAft>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圖表輔助策略應彈性靈活運用。</a:t>
            </a:r>
          </a:p>
          <a:p>
            <a:pPr>
              <a:spcBef>
                <a:spcPts val="600"/>
              </a:spcBef>
              <a:spcAft>
                <a:spcPts val="600"/>
              </a:spcAft>
            </a:pPr>
            <a:r>
              <a:rPr lang="zh-TW" altLang="en-US" dirty="0" smtClean="0">
                <a:latin typeface="微軟正黑體" pitchFamily="34" charset="-120"/>
                <a:ea typeface="微軟正黑體" pitchFamily="34" charset="-120"/>
              </a:rPr>
              <a:t>辨明運用圖表呈現的時間點和方式：</a:t>
            </a:r>
            <a:endParaRPr lang="en-US" altLang="zh-TW" dirty="0" smtClean="0">
              <a:latin typeface="微軟正黑體" pitchFamily="34" charset="-120"/>
              <a:ea typeface="微軟正黑體" pitchFamily="34" charset="-120"/>
            </a:endParaRPr>
          </a:p>
          <a:p>
            <a:pPr marL="0" indent="0">
              <a:spcBef>
                <a:spcPts val="600"/>
              </a:spcBef>
              <a:spcAft>
                <a:spcPts val="600"/>
              </a:spcAft>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適當和適量運用以擴大學習效益。</a:t>
            </a:r>
          </a:p>
          <a:p>
            <a:endParaRPr lang="zh-TW" altLang="en-US" dirty="0"/>
          </a:p>
        </p:txBody>
      </p:sp>
      <p:sp>
        <p:nvSpPr>
          <p:cNvPr id="4" name="投影片編號版面配置區 3"/>
          <p:cNvSpPr>
            <a:spLocks noGrp="1"/>
          </p:cNvSpPr>
          <p:nvPr>
            <p:ph type="sldNum" sz="quarter" idx="12"/>
          </p:nvPr>
        </p:nvSpPr>
        <p:spPr/>
        <p:txBody>
          <a:bodyPr/>
          <a:lstStyle/>
          <a:p>
            <a:fld id="{B904AF00-1DF6-44D4-828F-EFBE29B5E59C}" type="slidenum">
              <a:rPr lang="zh-TW" altLang="en-US" smtClean="0"/>
              <a:pPr/>
              <a:t>8</a:t>
            </a:fld>
            <a:endParaRPr lang="zh-TW" altLang="en-US"/>
          </a:p>
        </p:txBody>
      </p:sp>
    </p:spTree>
    <p:extLst>
      <p:ext uri="{BB962C8B-B14F-4D97-AF65-F5344CB8AC3E}">
        <p14:creationId xmlns:p14="http://schemas.microsoft.com/office/powerpoint/2010/main" val="244459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策略教學的學習責任轉移</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012462885"/>
              </p:ext>
            </p:extLst>
          </p:nvPr>
        </p:nvGraphicFramePr>
        <p:xfrm>
          <a:off x="0" y="1268760"/>
          <a:ext cx="91440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B904AF00-1DF6-44D4-828F-EFBE29B5E59C}" type="slidenum">
              <a:rPr lang="zh-TW" altLang="en-US" smtClean="0"/>
              <a:pPr/>
              <a:t>9</a:t>
            </a:fld>
            <a:endParaRPr lang="zh-TW" altLang="en-US"/>
          </a:p>
        </p:txBody>
      </p:sp>
    </p:spTree>
    <p:extLst>
      <p:ext uri="{BB962C8B-B14F-4D97-AF65-F5344CB8AC3E}">
        <p14:creationId xmlns:p14="http://schemas.microsoft.com/office/powerpoint/2010/main" val="265535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TotalTime>
  <Words>2484</Words>
  <Application>Microsoft Office PowerPoint</Application>
  <PresentationFormat>如螢幕大小 (4:3)</PresentationFormat>
  <Paragraphs>785</Paragraphs>
  <Slides>70</Slides>
  <Notes>31</Notes>
  <HiddenSlides>0</HiddenSlides>
  <MMClips>0</MMClips>
  <ScaleCrop>false</ScaleCrop>
  <HeadingPairs>
    <vt:vector size="4" baseType="variant">
      <vt:variant>
        <vt:lpstr>佈景主題</vt:lpstr>
      </vt:variant>
      <vt:variant>
        <vt:i4>1</vt:i4>
      </vt:variant>
      <vt:variant>
        <vt:lpstr>投影片標題</vt:lpstr>
      </vt:variant>
      <vt:variant>
        <vt:i4>70</vt:i4>
      </vt:variant>
    </vt:vector>
  </HeadingPairs>
  <TitlesOfParts>
    <vt:vector size="71" baseType="lpstr">
      <vt:lpstr>Office 佈景主題</vt:lpstr>
      <vt:lpstr>概念構圖</vt:lpstr>
      <vt:lpstr>大  綱</vt:lpstr>
      <vt:lpstr>何謂概念構圖</vt:lpstr>
      <vt:lpstr>概念構圖的成分</vt:lpstr>
      <vt:lpstr>概念構圖的基本架構</vt:lpstr>
      <vt:lpstr>Novak系統階層概念構圖</vt:lpstr>
      <vt:lpstr>TCU系統概念構圖</vt:lpstr>
      <vt:lpstr>教學原則</vt:lpstr>
      <vt:lpstr>策略教學的學習責任轉移</vt:lpstr>
      <vt:lpstr>策略教學的學習責任轉移</vt:lpstr>
      <vt:lpstr>概念構圖策略步驟</vt:lpstr>
      <vt:lpstr>準備活動</vt:lpstr>
      <vt:lpstr>準備活動</vt:lpstr>
      <vt:lpstr>準備活動1—認識概念</vt:lpstr>
      <vt:lpstr>準備活動1—認識概念</vt:lpstr>
      <vt:lpstr>準備活動1—認識概念</vt:lpstr>
      <vt:lpstr>準備活動1—認識概念</vt:lpstr>
      <vt:lpstr>準備活動2─如何歸類與排序</vt:lpstr>
      <vt:lpstr>準備活動2─如何歸類與排序</vt:lpstr>
      <vt:lpstr>準備活動3—認識聯結語</vt:lpstr>
      <vt:lpstr>準備活動3─認識聯結語</vt:lpstr>
      <vt:lpstr>準備活動3─聯結語</vt:lpstr>
      <vt:lpstr>準備活動3─認識聯結語</vt:lpstr>
      <vt:lpstr>準備活動3─認識聯結語</vt:lpstr>
      <vt:lpstr>準備活動4─何謂交叉聯結</vt:lpstr>
      <vt:lpstr>準備活動4─何謂交叉聯結</vt:lpstr>
      <vt:lpstr>策略教學步驟</vt:lpstr>
      <vt:lpstr>策略步驟</vt:lpstr>
      <vt:lpstr>教師說明、教師示範</vt:lpstr>
      <vt:lpstr>示例：眼、嘴、鼻都是臉的一部分</vt:lpstr>
      <vt:lpstr>示例：水庫有防洪、灌溉、發電等功能</vt:lpstr>
      <vt:lpstr>示例：生長和繁殖是生物的特徵</vt:lpstr>
      <vt:lpstr>示例：年輪即表示樹木的年齡</vt:lpstr>
      <vt:lpstr>示例：不同種類的昆蟲有不同的防衛方式，例如象鼻蟲會裝死不動來防衛。</vt:lpstr>
      <vt:lpstr>示例：下雨導致地濕</vt:lpstr>
      <vt:lpstr>示例：蝴蝶產的卵，經過幼蟲、蛹、      羽化成蝶</vt:lpstr>
      <vt:lpstr>示例：動物生殖的類型有三種：卵生、卵胎生和胎生</vt:lpstr>
      <vt:lpstr>搭鷹架(師生共做)</vt:lpstr>
      <vt:lpstr>示例：磁鐵的一端如為N極，另一端一定為     S極，其特性為同極相斥，異極相吸</vt:lpstr>
      <vt:lpstr>示例：物質有固體、液體和氣體等三種型態。固體   具有一定的形狀和一定的體積；    液體沒有一定的形狀，但有一定的體積；    氣體沒有固定的形狀，也沒有一定的體積。</vt:lpstr>
      <vt:lpstr>漸拆鷹架(學生仿做)</vt:lpstr>
      <vt:lpstr>示例：電話機由一組能把聲波變成電流的發話器，   與把發話器所造成的聲音電流再變成聲波的   受話器(聽筒)所構成。</vt:lpstr>
      <vt:lpstr>示例：各種屬於地質方面的活動，如侵蝕、堆積、   褶曲、斷層、火山爆發等等，都會導致    岩石形態和構造的改變。</vt:lpstr>
      <vt:lpstr>學生獨立練習</vt:lpstr>
      <vt:lpstr>示例：耐乾燥的沙漠植物，像仙人掌，    其葉子呈針狀，可減少水分蒸散；莖肥厚，   儲藏水分以適應乾長期缺水的環境。</vt:lpstr>
      <vt:lpstr>示例：人腦是一個球狀、像豆腐般的灰白色物體，裡面含有  神經細胞、神經膠細胞和血管。神經細胞有神經傳導             的功能，神經膠細胞則構成支持細胞的架構，血管負  責運送營養物質和新陳代謝產生的廢物。</vt:lpstr>
      <vt:lpstr>PowerPoint 簡報</vt:lpstr>
      <vt:lpstr>可能遇到的問題</vt:lpstr>
      <vt:lpstr>概念構圖是有效的學習策略</vt:lpstr>
      <vt:lpstr>概念構圖在學習上的應用</vt:lpstr>
      <vt:lpstr>學生作品欣賞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可練習的文本</vt:lpstr>
      <vt:lpstr>感謝下列成員的貢獻</vt:lpstr>
      <vt:lpstr>Q &amp; A</vt:lpstr>
      <vt:lpstr>心智圖vs.概念構圖</vt:lpstr>
      <vt:lpstr>心智圖</vt:lpstr>
      <vt:lpstr>概念構圖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圖表輔助策略</dc:title>
  <dc:creator>CCU</dc:creator>
  <cp:lastModifiedBy>XFS</cp:lastModifiedBy>
  <cp:revision>342</cp:revision>
  <dcterms:created xsi:type="dcterms:W3CDTF">2015-06-17T02:18:06Z</dcterms:created>
  <dcterms:modified xsi:type="dcterms:W3CDTF">2016-09-01T11:56:19Z</dcterms:modified>
</cp:coreProperties>
</file>