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"/>
  </p:handoutMasterIdLst>
  <p:sldIdLst>
    <p:sldId id="256" r:id="rId2"/>
  </p:sldIdLst>
  <p:sldSz cx="5346700" cy="7561263"/>
  <p:notesSz cx="6858000" cy="9144000"/>
  <p:defaultTextStyle>
    <a:defPPr>
      <a:defRPr lang="zh-TW"/>
    </a:defPPr>
    <a:lvl1pPr marL="0" algn="l" defTabSz="70399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1998" algn="l" defTabSz="70399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03997" algn="l" defTabSz="70399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55995" algn="l" defTabSz="70399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07993" algn="l" defTabSz="70399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59991" algn="l" defTabSz="70399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11990" algn="l" defTabSz="70399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63988" algn="l" defTabSz="70399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15986" algn="l" defTabSz="70399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97">
          <p15:clr>
            <a:srgbClr val="A4A3A4"/>
          </p15:clr>
        </p15:guide>
        <p15:guide id="2" pos="309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949" autoAdjust="0"/>
  </p:normalViewPr>
  <p:slideViewPr>
    <p:cSldViewPr>
      <p:cViewPr varScale="1">
        <p:scale>
          <a:sx n="72" d="100"/>
          <a:sy n="72" d="100"/>
        </p:scale>
        <p:origin x="1325" y="53"/>
      </p:cViewPr>
      <p:guideLst>
        <p:guide orient="horz" pos="997"/>
        <p:guide pos="3098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-3810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handoutMaster" Target="handoutMasters/handout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5F1798-FABB-4DB5-821A-288DDD91DA4C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5CCEC684-F40C-45B5-A618-33882C898838}">
      <dgm:prSet phldrT="[文字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zh-TW" altLang="en-US" dirty="0"/>
        </a:p>
      </dgm:t>
    </dgm:pt>
    <dgm:pt modelId="{F3C1A2FB-AC18-4581-9657-DD4CB4B7EF06}" type="parTrans" cxnId="{D9E6C7FA-E916-4720-B08B-06382973BF69}">
      <dgm:prSet/>
      <dgm:spPr/>
      <dgm:t>
        <a:bodyPr/>
        <a:lstStyle/>
        <a:p>
          <a:endParaRPr lang="zh-TW" altLang="en-US"/>
        </a:p>
      </dgm:t>
    </dgm:pt>
    <dgm:pt modelId="{066008C8-9A34-438C-A767-EAFA8AD5838E}" type="sibTrans" cxnId="{D9E6C7FA-E916-4720-B08B-06382973BF69}">
      <dgm:prSet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zh-TW" altLang="en-US" dirty="0"/>
        </a:p>
      </dgm:t>
    </dgm:pt>
    <dgm:pt modelId="{508873EA-959E-45EC-9E82-6A0C8B65A7BC}">
      <dgm:prSet phldrT="[文字]"/>
      <dgm:spPr/>
      <dgm:t>
        <a:bodyPr/>
        <a:lstStyle/>
        <a:p>
          <a:r>
            <a:rPr lang="zh-TW" alt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防災演練</a:t>
          </a:r>
          <a:endParaRPr lang="zh-TW" alt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5CAC4E4-DECD-49A7-8535-1B77376F55F0}" type="parTrans" cxnId="{F03921F3-9537-42A9-8CA0-D44F0D40F1F1}">
      <dgm:prSet/>
      <dgm:spPr/>
      <dgm:t>
        <a:bodyPr/>
        <a:lstStyle/>
        <a:p>
          <a:endParaRPr lang="zh-TW" altLang="en-US"/>
        </a:p>
      </dgm:t>
    </dgm:pt>
    <dgm:pt modelId="{D62A74E1-5114-4A35-AE42-07F5DA07D0C2}" type="sibTrans" cxnId="{F03921F3-9537-42A9-8CA0-D44F0D40F1F1}">
      <dgm:prSet/>
      <dgm:spPr/>
      <dgm:t>
        <a:bodyPr/>
        <a:lstStyle/>
        <a:p>
          <a:endParaRPr lang="zh-TW" altLang="en-US"/>
        </a:p>
      </dgm:t>
    </dgm:pt>
    <dgm:pt modelId="{59782666-B4C0-4842-8F59-47AEDCA1D4A2}">
      <dgm:prSet phldrT="[文字]" phldr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zh-TW" altLang="en-US" dirty="0"/>
        </a:p>
      </dgm:t>
    </dgm:pt>
    <dgm:pt modelId="{87275778-D1D7-43DD-AC24-D70F560B3566}" type="parTrans" cxnId="{510F4030-DD2D-4DF0-8841-9D493D06D049}">
      <dgm:prSet/>
      <dgm:spPr/>
      <dgm:t>
        <a:bodyPr/>
        <a:lstStyle/>
        <a:p>
          <a:endParaRPr lang="zh-TW" altLang="en-US"/>
        </a:p>
      </dgm:t>
    </dgm:pt>
    <dgm:pt modelId="{157D078D-080A-4F98-85A0-6A84586FE914}" type="sibTrans" cxnId="{510F4030-DD2D-4DF0-8841-9D493D06D049}">
      <dgm:prSet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zh-TW" altLang="en-US" dirty="0"/>
        </a:p>
      </dgm:t>
    </dgm:pt>
    <dgm:pt modelId="{DB09BCC8-327A-4962-B199-3031A1F86166}">
      <dgm:prSet phldrT="[文字]"/>
      <dgm:spPr/>
      <dgm:t>
        <a:bodyPr/>
        <a:lstStyle/>
        <a:p>
          <a:r>
            <a:rPr lang="zh-TW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在地化防災</a:t>
          </a:r>
          <a:r>
            <a:rPr lang="zh-TW" alt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 </a:t>
          </a:r>
          <a:r>
            <a:rPr lang="zh-TW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教學模組</a:t>
          </a:r>
          <a:endParaRPr lang="zh-TW" alt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6E4B20C-11E4-48F8-B9F8-91063C8B0A7A}" type="parTrans" cxnId="{FC14CAA4-FC1E-42FE-9964-89BB7318EDC9}">
      <dgm:prSet/>
      <dgm:spPr/>
      <dgm:t>
        <a:bodyPr/>
        <a:lstStyle/>
        <a:p>
          <a:endParaRPr lang="zh-TW" altLang="en-US"/>
        </a:p>
      </dgm:t>
    </dgm:pt>
    <dgm:pt modelId="{94458DFA-AB7A-41D6-8C2B-66BAFF0F57FE}" type="sibTrans" cxnId="{FC14CAA4-FC1E-42FE-9964-89BB7318EDC9}">
      <dgm:prSet/>
      <dgm:spPr/>
      <dgm:t>
        <a:bodyPr/>
        <a:lstStyle/>
        <a:p>
          <a:endParaRPr lang="zh-TW" altLang="en-US"/>
        </a:p>
      </dgm:t>
    </dgm:pt>
    <dgm:pt modelId="{5EEB20F0-4E27-4DC4-933B-BFE1C402489A}">
      <dgm:prSet phldrT="[文字]" phldr="1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zh-TW" altLang="en-US" dirty="0"/>
        </a:p>
      </dgm:t>
    </dgm:pt>
    <dgm:pt modelId="{F2669A6B-4934-472C-8F5D-CFE6901868C8}" type="parTrans" cxnId="{4BECB69D-C837-4367-8CB6-C53A04B32CA4}">
      <dgm:prSet/>
      <dgm:spPr/>
      <dgm:t>
        <a:bodyPr/>
        <a:lstStyle/>
        <a:p>
          <a:endParaRPr lang="zh-TW" altLang="en-US"/>
        </a:p>
      </dgm:t>
    </dgm:pt>
    <dgm:pt modelId="{332A6192-AC10-4821-83BE-5C096C5337CA}" type="sibTrans" cxnId="{4BECB69D-C837-4367-8CB6-C53A04B32CA4}">
      <dgm:prSet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zh-TW" altLang="en-US" dirty="0"/>
        </a:p>
      </dgm:t>
    </dgm:pt>
    <dgm:pt modelId="{05FE1496-7A79-41EE-885C-F3467B579B55}">
      <dgm:prSet phldrT="[文字]"/>
      <dgm:spPr/>
      <dgm:t>
        <a:bodyPr/>
        <a:lstStyle/>
        <a:p>
          <a:r>
            <a:rPr lang="zh-TW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防災校園</a:t>
          </a:r>
          <a:r>
            <a:rPr lang="zh-TW" alt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       </a:t>
          </a:r>
          <a:r>
            <a:rPr lang="zh-TW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創新作為</a:t>
          </a:r>
          <a:endParaRPr lang="zh-TW" alt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4005E0A-A934-4E86-A42E-7095BFDDE1DE}" type="parTrans" cxnId="{8A7A46FF-2093-4FBD-8D3B-0F1C2D5FA3BB}">
      <dgm:prSet/>
      <dgm:spPr/>
      <dgm:t>
        <a:bodyPr/>
        <a:lstStyle/>
        <a:p>
          <a:endParaRPr lang="zh-TW" altLang="en-US"/>
        </a:p>
      </dgm:t>
    </dgm:pt>
    <dgm:pt modelId="{FBC79C8C-9769-4228-94AA-C0C41D183995}" type="sibTrans" cxnId="{8A7A46FF-2093-4FBD-8D3B-0F1C2D5FA3BB}">
      <dgm:prSet/>
      <dgm:spPr/>
      <dgm:t>
        <a:bodyPr/>
        <a:lstStyle/>
        <a:p>
          <a:endParaRPr lang="zh-TW" altLang="en-US"/>
        </a:p>
      </dgm:t>
    </dgm:pt>
    <dgm:pt modelId="{859C1ADD-B0B9-4DAE-B15D-88EAA8AC637A}" type="pres">
      <dgm:prSet presAssocID="{AC5F1798-FABB-4DB5-821A-288DDD91DA4C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zh-TW" altLang="en-US"/>
        </a:p>
      </dgm:t>
    </dgm:pt>
    <dgm:pt modelId="{E8C9C2F3-32E4-4C21-81EB-370FCE70A8DF}" type="pres">
      <dgm:prSet presAssocID="{5CCEC684-F40C-45B5-A618-33882C898838}" presName="composite" presStyleCnt="0"/>
      <dgm:spPr/>
    </dgm:pt>
    <dgm:pt modelId="{FDCE5F1D-6437-4E50-84DE-93E59B4EA8A7}" type="pres">
      <dgm:prSet presAssocID="{5CCEC684-F40C-45B5-A618-33882C898838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660A739-3DD8-41F8-882E-4B5E624EB69A}" type="pres">
      <dgm:prSet presAssocID="{5CCEC684-F40C-45B5-A618-33882C898838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19D4A3B-1508-4F70-8863-069EA93C62A6}" type="pres">
      <dgm:prSet presAssocID="{5CCEC684-F40C-45B5-A618-33882C898838}" presName="BalanceSpacing" presStyleCnt="0"/>
      <dgm:spPr/>
    </dgm:pt>
    <dgm:pt modelId="{C318404E-0BCB-4B4B-B320-81A8BAD9007B}" type="pres">
      <dgm:prSet presAssocID="{5CCEC684-F40C-45B5-A618-33882C898838}" presName="BalanceSpacing1" presStyleCnt="0"/>
      <dgm:spPr/>
    </dgm:pt>
    <dgm:pt modelId="{08DB56AE-3412-4A1B-A164-9FC8FD12C3A4}" type="pres">
      <dgm:prSet presAssocID="{066008C8-9A34-438C-A767-EAFA8AD5838E}" presName="Accent1Text" presStyleLbl="node1" presStyleIdx="1" presStyleCnt="6"/>
      <dgm:spPr/>
      <dgm:t>
        <a:bodyPr/>
        <a:lstStyle/>
        <a:p>
          <a:endParaRPr lang="zh-TW" altLang="en-US"/>
        </a:p>
      </dgm:t>
    </dgm:pt>
    <dgm:pt modelId="{E0E18174-C389-4EFE-9358-B128E8EAF125}" type="pres">
      <dgm:prSet presAssocID="{066008C8-9A34-438C-A767-EAFA8AD5838E}" presName="spaceBetweenRectangles" presStyleCnt="0"/>
      <dgm:spPr/>
    </dgm:pt>
    <dgm:pt modelId="{7A5BA31D-86FD-4DE2-B087-509F12AC4646}" type="pres">
      <dgm:prSet presAssocID="{59782666-B4C0-4842-8F59-47AEDCA1D4A2}" presName="composite" presStyleCnt="0"/>
      <dgm:spPr/>
    </dgm:pt>
    <dgm:pt modelId="{8247F725-A4FF-455B-977E-336B0A477A6D}" type="pres">
      <dgm:prSet presAssocID="{59782666-B4C0-4842-8F59-47AEDCA1D4A2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B387CA5-C4DD-49AC-877A-CA1335B0A0C7}" type="pres">
      <dgm:prSet presAssocID="{59782666-B4C0-4842-8F59-47AEDCA1D4A2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FEEEEB5-FE0E-45D3-855C-E8EA86CABCF3}" type="pres">
      <dgm:prSet presAssocID="{59782666-B4C0-4842-8F59-47AEDCA1D4A2}" presName="BalanceSpacing" presStyleCnt="0"/>
      <dgm:spPr/>
    </dgm:pt>
    <dgm:pt modelId="{BABEB224-1FD2-499C-AB24-EC1E08D8F555}" type="pres">
      <dgm:prSet presAssocID="{59782666-B4C0-4842-8F59-47AEDCA1D4A2}" presName="BalanceSpacing1" presStyleCnt="0"/>
      <dgm:spPr/>
    </dgm:pt>
    <dgm:pt modelId="{3DC11A60-6F90-416A-9D37-467F29ACAF6E}" type="pres">
      <dgm:prSet presAssocID="{157D078D-080A-4F98-85A0-6A84586FE914}" presName="Accent1Text" presStyleLbl="node1" presStyleIdx="3" presStyleCnt="6"/>
      <dgm:spPr/>
      <dgm:t>
        <a:bodyPr/>
        <a:lstStyle/>
        <a:p>
          <a:endParaRPr lang="zh-TW" altLang="en-US"/>
        </a:p>
      </dgm:t>
    </dgm:pt>
    <dgm:pt modelId="{644E6998-6D0C-437E-9024-9882C7776B63}" type="pres">
      <dgm:prSet presAssocID="{157D078D-080A-4F98-85A0-6A84586FE914}" presName="spaceBetweenRectangles" presStyleCnt="0"/>
      <dgm:spPr/>
    </dgm:pt>
    <dgm:pt modelId="{5DF9993F-74ED-4099-857F-EE57C6EAF4B5}" type="pres">
      <dgm:prSet presAssocID="{5EEB20F0-4E27-4DC4-933B-BFE1C402489A}" presName="composite" presStyleCnt="0"/>
      <dgm:spPr/>
    </dgm:pt>
    <dgm:pt modelId="{833C9745-2465-44E1-9F3D-8FCA4D80433A}" type="pres">
      <dgm:prSet presAssocID="{5EEB20F0-4E27-4DC4-933B-BFE1C402489A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41B8F6A-FA67-4462-B2CC-DF0E9E967D6D}" type="pres">
      <dgm:prSet presAssocID="{5EEB20F0-4E27-4DC4-933B-BFE1C402489A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09F9BBB-5F02-44D2-8176-D712B205DFFB}" type="pres">
      <dgm:prSet presAssocID="{5EEB20F0-4E27-4DC4-933B-BFE1C402489A}" presName="BalanceSpacing" presStyleCnt="0"/>
      <dgm:spPr/>
    </dgm:pt>
    <dgm:pt modelId="{063F8D42-D031-4A7F-A3C4-23F90F21E61B}" type="pres">
      <dgm:prSet presAssocID="{5EEB20F0-4E27-4DC4-933B-BFE1C402489A}" presName="BalanceSpacing1" presStyleCnt="0"/>
      <dgm:spPr/>
    </dgm:pt>
    <dgm:pt modelId="{6D05697C-24A8-45EB-9536-79B696096BB8}" type="pres">
      <dgm:prSet presAssocID="{332A6192-AC10-4821-83BE-5C096C5337CA}" presName="Accent1Text" presStyleLbl="node1" presStyleIdx="5" presStyleCnt="6"/>
      <dgm:spPr/>
      <dgm:t>
        <a:bodyPr/>
        <a:lstStyle/>
        <a:p>
          <a:endParaRPr lang="zh-TW" altLang="en-US"/>
        </a:p>
      </dgm:t>
    </dgm:pt>
  </dgm:ptLst>
  <dgm:cxnLst>
    <dgm:cxn modelId="{0FF4E449-7364-4F1A-AFAC-1E63D6ED45CB}" type="presOf" srcId="{508873EA-959E-45EC-9E82-6A0C8B65A7BC}" destId="{B660A739-3DD8-41F8-882E-4B5E624EB69A}" srcOrd="0" destOrd="0" presId="urn:microsoft.com/office/officeart/2008/layout/AlternatingHexagons"/>
    <dgm:cxn modelId="{6B20A5F4-C3CE-46A8-B67A-80E891C5FB2D}" type="presOf" srcId="{066008C8-9A34-438C-A767-EAFA8AD5838E}" destId="{08DB56AE-3412-4A1B-A164-9FC8FD12C3A4}" srcOrd="0" destOrd="0" presId="urn:microsoft.com/office/officeart/2008/layout/AlternatingHexagons"/>
    <dgm:cxn modelId="{FF994C4E-4C37-4E09-B1D6-083889929F16}" type="presOf" srcId="{5EEB20F0-4E27-4DC4-933B-BFE1C402489A}" destId="{833C9745-2465-44E1-9F3D-8FCA4D80433A}" srcOrd="0" destOrd="0" presId="urn:microsoft.com/office/officeart/2008/layout/AlternatingHexagons"/>
    <dgm:cxn modelId="{4BECB69D-C837-4367-8CB6-C53A04B32CA4}" srcId="{AC5F1798-FABB-4DB5-821A-288DDD91DA4C}" destId="{5EEB20F0-4E27-4DC4-933B-BFE1C402489A}" srcOrd="2" destOrd="0" parTransId="{F2669A6B-4934-472C-8F5D-CFE6901868C8}" sibTransId="{332A6192-AC10-4821-83BE-5C096C5337CA}"/>
    <dgm:cxn modelId="{98627D89-FA93-4166-8271-4C8AFF0D9221}" type="presOf" srcId="{05FE1496-7A79-41EE-885C-F3467B579B55}" destId="{D41B8F6A-FA67-4462-B2CC-DF0E9E967D6D}" srcOrd="0" destOrd="0" presId="urn:microsoft.com/office/officeart/2008/layout/AlternatingHexagons"/>
    <dgm:cxn modelId="{100E042F-6559-4770-92C3-066FCBED9D8B}" type="presOf" srcId="{332A6192-AC10-4821-83BE-5C096C5337CA}" destId="{6D05697C-24A8-45EB-9536-79B696096BB8}" srcOrd="0" destOrd="0" presId="urn:microsoft.com/office/officeart/2008/layout/AlternatingHexagons"/>
    <dgm:cxn modelId="{8A7A46FF-2093-4FBD-8D3B-0F1C2D5FA3BB}" srcId="{5EEB20F0-4E27-4DC4-933B-BFE1C402489A}" destId="{05FE1496-7A79-41EE-885C-F3467B579B55}" srcOrd="0" destOrd="0" parTransId="{B4005E0A-A934-4E86-A42E-7095BFDDE1DE}" sibTransId="{FBC79C8C-9769-4228-94AA-C0C41D183995}"/>
    <dgm:cxn modelId="{FC14CAA4-FC1E-42FE-9964-89BB7318EDC9}" srcId="{59782666-B4C0-4842-8F59-47AEDCA1D4A2}" destId="{DB09BCC8-327A-4962-B199-3031A1F86166}" srcOrd="0" destOrd="0" parTransId="{26E4B20C-11E4-48F8-B9F8-91063C8B0A7A}" sibTransId="{94458DFA-AB7A-41D6-8C2B-66BAFF0F57FE}"/>
    <dgm:cxn modelId="{983A28B3-CDF5-4224-8DA1-846CA3053186}" type="presOf" srcId="{5CCEC684-F40C-45B5-A618-33882C898838}" destId="{FDCE5F1D-6437-4E50-84DE-93E59B4EA8A7}" srcOrd="0" destOrd="0" presId="urn:microsoft.com/office/officeart/2008/layout/AlternatingHexagons"/>
    <dgm:cxn modelId="{510F4030-DD2D-4DF0-8841-9D493D06D049}" srcId="{AC5F1798-FABB-4DB5-821A-288DDD91DA4C}" destId="{59782666-B4C0-4842-8F59-47AEDCA1D4A2}" srcOrd="1" destOrd="0" parTransId="{87275778-D1D7-43DD-AC24-D70F560B3566}" sibTransId="{157D078D-080A-4F98-85A0-6A84586FE914}"/>
    <dgm:cxn modelId="{D8E43BE3-AC02-48D8-9DF2-ADBDFC1525AD}" type="presOf" srcId="{DB09BCC8-327A-4962-B199-3031A1F86166}" destId="{6B387CA5-C4DD-49AC-877A-CA1335B0A0C7}" srcOrd="0" destOrd="0" presId="urn:microsoft.com/office/officeart/2008/layout/AlternatingHexagons"/>
    <dgm:cxn modelId="{D9E6C7FA-E916-4720-B08B-06382973BF69}" srcId="{AC5F1798-FABB-4DB5-821A-288DDD91DA4C}" destId="{5CCEC684-F40C-45B5-A618-33882C898838}" srcOrd="0" destOrd="0" parTransId="{F3C1A2FB-AC18-4581-9657-DD4CB4B7EF06}" sibTransId="{066008C8-9A34-438C-A767-EAFA8AD5838E}"/>
    <dgm:cxn modelId="{FCCB3E3F-A083-45F6-A57E-E1F60BE5911E}" type="presOf" srcId="{AC5F1798-FABB-4DB5-821A-288DDD91DA4C}" destId="{859C1ADD-B0B9-4DAE-B15D-88EAA8AC637A}" srcOrd="0" destOrd="0" presId="urn:microsoft.com/office/officeart/2008/layout/AlternatingHexagons"/>
    <dgm:cxn modelId="{5F21970C-CEDF-48D5-A2BE-A82E83AD1922}" type="presOf" srcId="{59782666-B4C0-4842-8F59-47AEDCA1D4A2}" destId="{8247F725-A4FF-455B-977E-336B0A477A6D}" srcOrd="0" destOrd="0" presId="urn:microsoft.com/office/officeart/2008/layout/AlternatingHexagons"/>
    <dgm:cxn modelId="{87A491B9-7474-4CB5-B5E9-035310493E6C}" type="presOf" srcId="{157D078D-080A-4F98-85A0-6A84586FE914}" destId="{3DC11A60-6F90-416A-9D37-467F29ACAF6E}" srcOrd="0" destOrd="0" presId="urn:microsoft.com/office/officeart/2008/layout/AlternatingHexagons"/>
    <dgm:cxn modelId="{F03921F3-9537-42A9-8CA0-D44F0D40F1F1}" srcId="{5CCEC684-F40C-45B5-A618-33882C898838}" destId="{508873EA-959E-45EC-9E82-6A0C8B65A7BC}" srcOrd="0" destOrd="0" parTransId="{85CAC4E4-DECD-49A7-8535-1B77376F55F0}" sibTransId="{D62A74E1-5114-4A35-AE42-07F5DA07D0C2}"/>
    <dgm:cxn modelId="{C3521521-AB3F-4142-B5AC-B02E409D518C}" type="presParOf" srcId="{859C1ADD-B0B9-4DAE-B15D-88EAA8AC637A}" destId="{E8C9C2F3-32E4-4C21-81EB-370FCE70A8DF}" srcOrd="0" destOrd="0" presId="urn:microsoft.com/office/officeart/2008/layout/AlternatingHexagons"/>
    <dgm:cxn modelId="{65D56B8D-A215-4FFB-BEC0-8091EBAB864C}" type="presParOf" srcId="{E8C9C2F3-32E4-4C21-81EB-370FCE70A8DF}" destId="{FDCE5F1D-6437-4E50-84DE-93E59B4EA8A7}" srcOrd="0" destOrd="0" presId="urn:microsoft.com/office/officeart/2008/layout/AlternatingHexagons"/>
    <dgm:cxn modelId="{655C7018-546A-4E30-AA64-87995D1CBFF4}" type="presParOf" srcId="{E8C9C2F3-32E4-4C21-81EB-370FCE70A8DF}" destId="{B660A739-3DD8-41F8-882E-4B5E624EB69A}" srcOrd="1" destOrd="0" presId="urn:microsoft.com/office/officeart/2008/layout/AlternatingHexagons"/>
    <dgm:cxn modelId="{A770A09E-71D0-4C66-BBFB-6EACFAFA41CE}" type="presParOf" srcId="{E8C9C2F3-32E4-4C21-81EB-370FCE70A8DF}" destId="{019D4A3B-1508-4F70-8863-069EA93C62A6}" srcOrd="2" destOrd="0" presId="urn:microsoft.com/office/officeart/2008/layout/AlternatingHexagons"/>
    <dgm:cxn modelId="{49A44243-835D-4A0A-9D1F-D5634E8C18C4}" type="presParOf" srcId="{E8C9C2F3-32E4-4C21-81EB-370FCE70A8DF}" destId="{C318404E-0BCB-4B4B-B320-81A8BAD9007B}" srcOrd="3" destOrd="0" presId="urn:microsoft.com/office/officeart/2008/layout/AlternatingHexagons"/>
    <dgm:cxn modelId="{274BAAFB-D846-4DEE-9103-8A7CCAC90335}" type="presParOf" srcId="{E8C9C2F3-32E4-4C21-81EB-370FCE70A8DF}" destId="{08DB56AE-3412-4A1B-A164-9FC8FD12C3A4}" srcOrd="4" destOrd="0" presId="urn:microsoft.com/office/officeart/2008/layout/AlternatingHexagons"/>
    <dgm:cxn modelId="{83863C0B-3713-4D44-90FF-A8D16DD0D091}" type="presParOf" srcId="{859C1ADD-B0B9-4DAE-B15D-88EAA8AC637A}" destId="{E0E18174-C389-4EFE-9358-B128E8EAF125}" srcOrd="1" destOrd="0" presId="urn:microsoft.com/office/officeart/2008/layout/AlternatingHexagons"/>
    <dgm:cxn modelId="{4F7D021A-7B98-4DEF-8157-072CA8FF5200}" type="presParOf" srcId="{859C1ADD-B0B9-4DAE-B15D-88EAA8AC637A}" destId="{7A5BA31D-86FD-4DE2-B087-509F12AC4646}" srcOrd="2" destOrd="0" presId="urn:microsoft.com/office/officeart/2008/layout/AlternatingHexagons"/>
    <dgm:cxn modelId="{6A565077-5FD8-44D5-B2BE-BABAA34BE9AF}" type="presParOf" srcId="{7A5BA31D-86FD-4DE2-B087-509F12AC4646}" destId="{8247F725-A4FF-455B-977E-336B0A477A6D}" srcOrd="0" destOrd="0" presId="urn:microsoft.com/office/officeart/2008/layout/AlternatingHexagons"/>
    <dgm:cxn modelId="{9BE8F99A-BA52-407A-A708-423D09368AC6}" type="presParOf" srcId="{7A5BA31D-86FD-4DE2-B087-509F12AC4646}" destId="{6B387CA5-C4DD-49AC-877A-CA1335B0A0C7}" srcOrd="1" destOrd="0" presId="urn:microsoft.com/office/officeart/2008/layout/AlternatingHexagons"/>
    <dgm:cxn modelId="{5AF00D36-5104-4A7E-B6C7-E0D58E313EF1}" type="presParOf" srcId="{7A5BA31D-86FD-4DE2-B087-509F12AC4646}" destId="{3FEEEEB5-FE0E-45D3-855C-E8EA86CABCF3}" srcOrd="2" destOrd="0" presId="urn:microsoft.com/office/officeart/2008/layout/AlternatingHexagons"/>
    <dgm:cxn modelId="{97F1F897-4951-4DDB-895E-1C1C2A8019C4}" type="presParOf" srcId="{7A5BA31D-86FD-4DE2-B087-509F12AC4646}" destId="{BABEB224-1FD2-499C-AB24-EC1E08D8F555}" srcOrd="3" destOrd="0" presId="urn:microsoft.com/office/officeart/2008/layout/AlternatingHexagons"/>
    <dgm:cxn modelId="{65FD981A-15C7-4D22-9D17-F39DA814F7CE}" type="presParOf" srcId="{7A5BA31D-86FD-4DE2-B087-509F12AC4646}" destId="{3DC11A60-6F90-416A-9D37-467F29ACAF6E}" srcOrd="4" destOrd="0" presId="urn:microsoft.com/office/officeart/2008/layout/AlternatingHexagons"/>
    <dgm:cxn modelId="{D1C55229-4EC3-47F1-8630-6AF9FDDDE13F}" type="presParOf" srcId="{859C1ADD-B0B9-4DAE-B15D-88EAA8AC637A}" destId="{644E6998-6D0C-437E-9024-9882C7776B63}" srcOrd="3" destOrd="0" presId="urn:microsoft.com/office/officeart/2008/layout/AlternatingHexagons"/>
    <dgm:cxn modelId="{19A85E35-E526-4303-8F45-356E041BF789}" type="presParOf" srcId="{859C1ADD-B0B9-4DAE-B15D-88EAA8AC637A}" destId="{5DF9993F-74ED-4099-857F-EE57C6EAF4B5}" srcOrd="4" destOrd="0" presId="urn:microsoft.com/office/officeart/2008/layout/AlternatingHexagons"/>
    <dgm:cxn modelId="{A0998DEC-DEC0-4E5E-9752-85A9712E8A8C}" type="presParOf" srcId="{5DF9993F-74ED-4099-857F-EE57C6EAF4B5}" destId="{833C9745-2465-44E1-9F3D-8FCA4D80433A}" srcOrd="0" destOrd="0" presId="urn:microsoft.com/office/officeart/2008/layout/AlternatingHexagons"/>
    <dgm:cxn modelId="{32115D57-9347-4E44-8B8B-E0D3B9C4BC95}" type="presParOf" srcId="{5DF9993F-74ED-4099-857F-EE57C6EAF4B5}" destId="{D41B8F6A-FA67-4462-B2CC-DF0E9E967D6D}" srcOrd="1" destOrd="0" presId="urn:microsoft.com/office/officeart/2008/layout/AlternatingHexagons"/>
    <dgm:cxn modelId="{D1157CD1-B40B-40B3-9A72-9ECB2BE96AAF}" type="presParOf" srcId="{5DF9993F-74ED-4099-857F-EE57C6EAF4B5}" destId="{709F9BBB-5F02-44D2-8176-D712B205DFFB}" srcOrd="2" destOrd="0" presId="urn:microsoft.com/office/officeart/2008/layout/AlternatingHexagons"/>
    <dgm:cxn modelId="{96577187-1E7C-4692-B576-915BCF175049}" type="presParOf" srcId="{5DF9993F-74ED-4099-857F-EE57C6EAF4B5}" destId="{063F8D42-D031-4A7F-A3C4-23F90F21E61B}" srcOrd="3" destOrd="0" presId="urn:microsoft.com/office/officeart/2008/layout/AlternatingHexagons"/>
    <dgm:cxn modelId="{5DCE9B2B-5C23-4A07-8F4D-ADAE8DFB1691}" type="presParOf" srcId="{5DF9993F-74ED-4099-857F-EE57C6EAF4B5}" destId="{6D05697C-24A8-45EB-9536-79B696096BB8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CE5F1D-6437-4E50-84DE-93E59B4EA8A7}">
      <dsp:nvSpPr>
        <dsp:cNvPr id="0" name=""/>
        <dsp:cNvSpPr/>
      </dsp:nvSpPr>
      <dsp:spPr>
        <a:xfrm rot="5400000">
          <a:off x="1828281" y="114644"/>
          <a:ext cx="1200762" cy="1044663"/>
        </a:xfrm>
        <a:prstGeom prst="hexagon">
          <a:avLst>
            <a:gd name="adj" fmla="val 25000"/>
            <a:gd name="vf" fmla="val 11547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900" kern="1200" dirty="0"/>
        </a:p>
      </dsp:txBody>
      <dsp:txXfrm rot="-5400000">
        <a:off x="2069123" y="223714"/>
        <a:ext cx="719077" cy="826524"/>
      </dsp:txXfrm>
    </dsp:sp>
    <dsp:sp modelId="{B660A739-3DD8-41F8-882E-4B5E624EB69A}">
      <dsp:nvSpPr>
        <dsp:cNvPr id="0" name=""/>
        <dsp:cNvSpPr/>
      </dsp:nvSpPr>
      <dsp:spPr>
        <a:xfrm>
          <a:off x="2982694" y="276747"/>
          <a:ext cx="1340051" cy="7204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5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防災演練</a:t>
          </a:r>
          <a:endParaRPr lang="zh-TW" altLang="en-US" sz="15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982694" y="276747"/>
        <a:ext cx="1340051" cy="720457"/>
      </dsp:txXfrm>
    </dsp:sp>
    <dsp:sp modelId="{08DB56AE-3412-4A1B-A164-9FC8FD12C3A4}">
      <dsp:nvSpPr>
        <dsp:cNvPr id="0" name=""/>
        <dsp:cNvSpPr/>
      </dsp:nvSpPr>
      <dsp:spPr>
        <a:xfrm rot="5400000">
          <a:off x="700044" y="114644"/>
          <a:ext cx="1200762" cy="1044663"/>
        </a:xfrm>
        <a:prstGeom prst="hexagon">
          <a:avLst>
            <a:gd name="adj" fmla="val 25000"/>
            <a:gd name="vf" fmla="val 11547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3600" kern="1200" dirty="0"/>
        </a:p>
      </dsp:txBody>
      <dsp:txXfrm rot="-5400000">
        <a:off x="940886" y="223714"/>
        <a:ext cx="719077" cy="826524"/>
      </dsp:txXfrm>
    </dsp:sp>
    <dsp:sp modelId="{8247F725-A4FF-455B-977E-336B0A477A6D}">
      <dsp:nvSpPr>
        <dsp:cNvPr id="0" name=""/>
        <dsp:cNvSpPr/>
      </dsp:nvSpPr>
      <dsp:spPr>
        <a:xfrm rot="5400000">
          <a:off x="1262001" y="1133852"/>
          <a:ext cx="1200762" cy="1044663"/>
        </a:xfrm>
        <a:prstGeom prst="hexagon">
          <a:avLst>
            <a:gd name="adj" fmla="val 25000"/>
            <a:gd name="vf" fmla="val 11547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900" kern="1200" dirty="0"/>
        </a:p>
      </dsp:txBody>
      <dsp:txXfrm rot="-5400000">
        <a:off x="1502843" y="1242922"/>
        <a:ext cx="719077" cy="826524"/>
      </dsp:txXfrm>
    </dsp:sp>
    <dsp:sp modelId="{6B387CA5-C4DD-49AC-877A-CA1335B0A0C7}">
      <dsp:nvSpPr>
        <dsp:cNvPr id="0" name=""/>
        <dsp:cNvSpPr/>
      </dsp:nvSpPr>
      <dsp:spPr>
        <a:xfrm>
          <a:off x="0" y="1295955"/>
          <a:ext cx="1296823" cy="7204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15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在地化防災</a:t>
          </a:r>
          <a:r>
            <a:rPr lang="zh-TW" altLang="en-US" sz="15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 </a:t>
          </a:r>
          <a:r>
            <a:rPr lang="zh-TW" sz="15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教學模組</a:t>
          </a:r>
          <a:endParaRPr lang="zh-TW" altLang="en-US" sz="15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0" y="1295955"/>
        <a:ext cx="1296823" cy="720457"/>
      </dsp:txXfrm>
    </dsp:sp>
    <dsp:sp modelId="{3DC11A60-6F90-416A-9D37-467F29ACAF6E}">
      <dsp:nvSpPr>
        <dsp:cNvPr id="0" name=""/>
        <dsp:cNvSpPr/>
      </dsp:nvSpPr>
      <dsp:spPr>
        <a:xfrm rot="5400000">
          <a:off x="2390238" y="1133852"/>
          <a:ext cx="1200762" cy="1044663"/>
        </a:xfrm>
        <a:prstGeom prst="hexagon">
          <a:avLst>
            <a:gd name="adj" fmla="val 25000"/>
            <a:gd name="vf" fmla="val 11547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3600" kern="1200" dirty="0"/>
        </a:p>
      </dsp:txBody>
      <dsp:txXfrm rot="-5400000">
        <a:off x="2631080" y="1242922"/>
        <a:ext cx="719077" cy="826524"/>
      </dsp:txXfrm>
    </dsp:sp>
    <dsp:sp modelId="{833C9745-2465-44E1-9F3D-8FCA4D80433A}">
      <dsp:nvSpPr>
        <dsp:cNvPr id="0" name=""/>
        <dsp:cNvSpPr/>
      </dsp:nvSpPr>
      <dsp:spPr>
        <a:xfrm rot="5400000">
          <a:off x="1828281" y="2153059"/>
          <a:ext cx="1200762" cy="1044663"/>
        </a:xfrm>
        <a:prstGeom prst="hexagon">
          <a:avLst>
            <a:gd name="adj" fmla="val 25000"/>
            <a:gd name="vf" fmla="val 11547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900" kern="1200" dirty="0"/>
        </a:p>
      </dsp:txBody>
      <dsp:txXfrm rot="-5400000">
        <a:off x="2069123" y="2262129"/>
        <a:ext cx="719077" cy="826524"/>
      </dsp:txXfrm>
    </dsp:sp>
    <dsp:sp modelId="{D41B8F6A-FA67-4462-B2CC-DF0E9E967D6D}">
      <dsp:nvSpPr>
        <dsp:cNvPr id="0" name=""/>
        <dsp:cNvSpPr/>
      </dsp:nvSpPr>
      <dsp:spPr>
        <a:xfrm>
          <a:off x="2982694" y="2315162"/>
          <a:ext cx="1340051" cy="7204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1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防災校園</a:t>
          </a:r>
          <a:r>
            <a:rPr lang="zh-TW" altLang="en-US" sz="1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       </a:t>
          </a:r>
          <a:r>
            <a:rPr lang="zh-TW" sz="1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創新作為</a:t>
          </a:r>
          <a:endParaRPr lang="zh-TW" altLang="en-US" sz="15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982694" y="2315162"/>
        <a:ext cx="1340051" cy="720457"/>
      </dsp:txXfrm>
    </dsp:sp>
    <dsp:sp modelId="{6D05697C-24A8-45EB-9536-79B696096BB8}">
      <dsp:nvSpPr>
        <dsp:cNvPr id="0" name=""/>
        <dsp:cNvSpPr/>
      </dsp:nvSpPr>
      <dsp:spPr>
        <a:xfrm rot="5400000">
          <a:off x="700044" y="2153059"/>
          <a:ext cx="1200762" cy="1044663"/>
        </a:xfrm>
        <a:prstGeom prst="hexagon">
          <a:avLst>
            <a:gd name="adj" fmla="val 25000"/>
            <a:gd name="vf" fmla="val 115470"/>
          </a:avLst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3600" kern="1200" dirty="0"/>
        </a:p>
      </dsp:txBody>
      <dsp:txXfrm rot="-5400000">
        <a:off x="940886" y="2262129"/>
        <a:ext cx="719077" cy="8265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4DC154-B3D0-438E-823B-2DEFA3ED932F}" type="datetimeFigureOut">
              <a:rPr lang="zh-TW" altLang="en-US" smtClean="0"/>
              <a:pPr/>
              <a:t>2017/5/5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139F5A-9AB6-4EB8-9300-AFA6D0C7459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931804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5346700" cy="755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401003" y="2348895"/>
            <a:ext cx="4544695" cy="162077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802005" y="4284716"/>
            <a:ext cx="374269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19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039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559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079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599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11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639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159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2017/5/5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1173152" y="708797"/>
            <a:ext cx="2500330" cy="3571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 userDrawn="1"/>
        </p:nvSpPr>
        <p:spPr>
          <a:xfrm>
            <a:off x="387334" y="1065987"/>
            <a:ext cx="2500330" cy="3571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41294" y="1494615"/>
            <a:ext cx="5132386" cy="5715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2017/5/5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3876357" y="302802"/>
            <a:ext cx="1203008" cy="6451577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267335" y="302802"/>
            <a:ext cx="3519911" cy="6451577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2017/5/5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2017/5/5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22353" y="4858811"/>
            <a:ext cx="4544695" cy="1501751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22353" y="3204787"/>
            <a:ext cx="4544695" cy="1654025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5199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0399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5599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07993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59991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1199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6398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1598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2017/5/5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267335" y="1764296"/>
            <a:ext cx="2361459" cy="4990084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2717906" y="1764296"/>
            <a:ext cx="2361459" cy="4990084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2017/5/5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67335" y="1692533"/>
            <a:ext cx="2362388" cy="705368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51998" indent="0">
              <a:buNone/>
              <a:defRPr sz="1500" b="1"/>
            </a:lvl2pPr>
            <a:lvl3pPr marL="703997" indent="0">
              <a:buNone/>
              <a:defRPr sz="1400" b="1"/>
            </a:lvl3pPr>
            <a:lvl4pPr marL="1055995" indent="0">
              <a:buNone/>
              <a:defRPr sz="1200" b="1"/>
            </a:lvl4pPr>
            <a:lvl5pPr marL="1407993" indent="0">
              <a:buNone/>
              <a:defRPr sz="1200" b="1"/>
            </a:lvl5pPr>
            <a:lvl6pPr marL="1759991" indent="0">
              <a:buNone/>
              <a:defRPr sz="1200" b="1"/>
            </a:lvl6pPr>
            <a:lvl7pPr marL="2111990" indent="0">
              <a:buNone/>
              <a:defRPr sz="1200" b="1"/>
            </a:lvl7pPr>
            <a:lvl8pPr marL="2463988" indent="0">
              <a:buNone/>
              <a:defRPr sz="1200" b="1"/>
            </a:lvl8pPr>
            <a:lvl9pPr marL="2815986" indent="0">
              <a:buNone/>
              <a:defRPr sz="12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267335" y="2397901"/>
            <a:ext cx="2362388" cy="435647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2716050" y="1692533"/>
            <a:ext cx="2363315" cy="705368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51998" indent="0">
              <a:buNone/>
              <a:defRPr sz="1500" b="1"/>
            </a:lvl2pPr>
            <a:lvl3pPr marL="703997" indent="0">
              <a:buNone/>
              <a:defRPr sz="1400" b="1"/>
            </a:lvl3pPr>
            <a:lvl4pPr marL="1055995" indent="0">
              <a:buNone/>
              <a:defRPr sz="1200" b="1"/>
            </a:lvl4pPr>
            <a:lvl5pPr marL="1407993" indent="0">
              <a:buNone/>
              <a:defRPr sz="1200" b="1"/>
            </a:lvl5pPr>
            <a:lvl6pPr marL="1759991" indent="0">
              <a:buNone/>
              <a:defRPr sz="1200" b="1"/>
            </a:lvl6pPr>
            <a:lvl7pPr marL="2111990" indent="0">
              <a:buNone/>
              <a:defRPr sz="1200" b="1"/>
            </a:lvl7pPr>
            <a:lvl8pPr marL="2463988" indent="0">
              <a:buNone/>
              <a:defRPr sz="1200" b="1"/>
            </a:lvl8pPr>
            <a:lvl9pPr marL="2815986" indent="0">
              <a:buNone/>
              <a:defRPr sz="12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2716050" y="2397901"/>
            <a:ext cx="2363315" cy="435647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2017/5/5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2017/5/5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2017/5/5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67336" y="301051"/>
            <a:ext cx="1759028" cy="128121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090411" y="301051"/>
            <a:ext cx="2988954" cy="6453329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67336" y="1582265"/>
            <a:ext cx="1759028" cy="5172115"/>
          </a:xfrm>
        </p:spPr>
        <p:txBody>
          <a:bodyPr/>
          <a:lstStyle>
            <a:lvl1pPr marL="0" indent="0">
              <a:buNone/>
              <a:defRPr sz="1100"/>
            </a:lvl1pPr>
            <a:lvl2pPr marL="351998" indent="0">
              <a:buNone/>
              <a:defRPr sz="900"/>
            </a:lvl2pPr>
            <a:lvl3pPr marL="703997" indent="0">
              <a:buNone/>
              <a:defRPr sz="800"/>
            </a:lvl3pPr>
            <a:lvl4pPr marL="1055995" indent="0">
              <a:buNone/>
              <a:defRPr sz="700"/>
            </a:lvl4pPr>
            <a:lvl5pPr marL="1407993" indent="0">
              <a:buNone/>
              <a:defRPr sz="700"/>
            </a:lvl5pPr>
            <a:lvl6pPr marL="1759991" indent="0">
              <a:buNone/>
              <a:defRPr sz="700"/>
            </a:lvl6pPr>
            <a:lvl7pPr marL="2111990" indent="0">
              <a:buNone/>
              <a:defRPr sz="700"/>
            </a:lvl7pPr>
            <a:lvl8pPr marL="2463988" indent="0">
              <a:buNone/>
              <a:defRPr sz="700"/>
            </a:lvl8pPr>
            <a:lvl9pPr marL="2815986" indent="0">
              <a:buNone/>
              <a:defRPr sz="7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2017/5/5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47991" y="5292885"/>
            <a:ext cx="3208020" cy="624855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047991" y="675612"/>
            <a:ext cx="3208020" cy="4536758"/>
          </a:xfrm>
        </p:spPr>
        <p:txBody>
          <a:bodyPr/>
          <a:lstStyle>
            <a:lvl1pPr marL="0" indent="0">
              <a:buNone/>
              <a:defRPr sz="2500"/>
            </a:lvl1pPr>
            <a:lvl2pPr marL="351998" indent="0">
              <a:buNone/>
              <a:defRPr sz="2200"/>
            </a:lvl2pPr>
            <a:lvl3pPr marL="703997" indent="0">
              <a:buNone/>
              <a:defRPr sz="1800"/>
            </a:lvl3pPr>
            <a:lvl4pPr marL="1055995" indent="0">
              <a:buNone/>
              <a:defRPr sz="1500"/>
            </a:lvl4pPr>
            <a:lvl5pPr marL="1407993" indent="0">
              <a:buNone/>
              <a:defRPr sz="1500"/>
            </a:lvl5pPr>
            <a:lvl6pPr marL="1759991" indent="0">
              <a:buNone/>
              <a:defRPr sz="1500"/>
            </a:lvl6pPr>
            <a:lvl7pPr marL="2111990" indent="0">
              <a:buNone/>
              <a:defRPr sz="1500"/>
            </a:lvl7pPr>
            <a:lvl8pPr marL="2463988" indent="0">
              <a:buNone/>
              <a:defRPr sz="1500"/>
            </a:lvl8pPr>
            <a:lvl9pPr marL="2815986" indent="0">
              <a:buNone/>
              <a:defRPr sz="15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047991" y="5917740"/>
            <a:ext cx="3208020" cy="887397"/>
          </a:xfrm>
        </p:spPr>
        <p:txBody>
          <a:bodyPr/>
          <a:lstStyle>
            <a:lvl1pPr marL="0" indent="0">
              <a:buNone/>
              <a:defRPr sz="1100"/>
            </a:lvl1pPr>
            <a:lvl2pPr marL="351998" indent="0">
              <a:buNone/>
              <a:defRPr sz="900"/>
            </a:lvl2pPr>
            <a:lvl3pPr marL="703997" indent="0">
              <a:buNone/>
              <a:defRPr sz="800"/>
            </a:lvl3pPr>
            <a:lvl4pPr marL="1055995" indent="0">
              <a:buNone/>
              <a:defRPr sz="700"/>
            </a:lvl4pPr>
            <a:lvl5pPr marL="1407993" indent="0">
              <a:buNone/>
              <a:defRPr sz="700"/>
            </a:lvl5pPr>
            <a:lvl6pPr marL="1759991" indent="0">
              <a:buNone/>
              <a:defRPr sz="700"/>
            </a:lvl6pPr>
            <a:lvl7pPr marL="2111990" indent="0">
              <a:buNone/>
              <a:defRPr sz="700"/>
            </a:lvl7pPr>
            <a:lvl8pPr marL="2463988" indent="0">
              <a:buNone/>
              <a:defRPr sz="700"/>
            </a:lvl8pPr>
            <a:lvl9pPr marL="2815986" indent="0">
              <a:buNone/>
              <a:defRPr sz="7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2017/5/5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267335" y="302801"/>
            <a:ext cx="4812030" cy="1260211"/>
          </a:xfrm>
          <a:prstGeom prst="rect">
            <a:avLst/>
          </a:prstGeom>
        </p:spPr>
        <p:txBody>
          <a:bodyPr vert="horz" lIns="70400" tIns="35200" rIns="70400" bIns="3520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67335" y="1764296"/>
            <a:ext cx="4812030" cy="4990084"/>
          </a:xfrm>
          <a:prstGeom prst="rect">
            <a:avLst/>
          </a:prstGeom>
        </p:spPr>
        <p:txBody>
          <a:bodyPr vert="horz" lIns="70400" tIns="35200" rIns="70400" bIns="3520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267335" y="7008172"/>
            <a:ext cx="1247563" cy="402567"/>
          </a:xfrm>
          <a:prstGeom prst="rect">
            <a:avLst/>
          </a:prstGeom>
        </p:spPr>
        <p:txBody>
          <a:bodyPr vert="horz" lIns="70400" tIns="35200" rIns="70400" bIns="3520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pPr/>
              <a:t>2017/5/5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1826789" y="7008172"/>
            <a:ext cx="1693122" cy="402567"/>
          </a:xfrm>
          <a:prstGeom prst="rect">
            <a:avLst/>
          </a:prstGeom>
        </p:spPr>
        <p:txBody>
          <a:bodyPr vert="horz" lIns="70400" tIns="35200" rIns="70400" bIns="3520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3831802" y="7008172"/>
            <a:ext cx="1247563" cy="402567"/>
          </a:xfrm>
          <a:prstGeom prst="rect">
            <a:avLst/>
          </a:prstGeom>
        </p:spPr>
        <p:txBody>
          <a:bodyPr vert="horz" lIns="70400" tIns="35200" rIns="70400" bIns="3520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703997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3999" indent="-263999" algn="l" defTabSz="703997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1997" indent="-219999" algn="l" defTabSz="703997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79996" indent="-175999" algn="l" defTabSz="703997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31994" indent="-175999" algn="l" defTabSz="703997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83992" indent="-175999" algn="l" defTabSz="703997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35991" indent="-175999" algn="l" defTabSz="70399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7989" indent="-175999" algn="l" defTabSz="70399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39987" indent="-175999" algn="l" defTabSz="70399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91985" indent="-175999" algn="l" defTabSz="70399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70399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1998" algn="l" defTabSz="70399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03997" algn="l" defTabSz="70399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55995" algn="l" defTabSz="70399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07993" algn="l" defTabSz="70399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59991" algn="l" defTabSz="70399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11990" algn="l" defTabSz="70399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63988" algn="l" defTabSz="70399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15986" algn="l" defTabSz="70399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69094" y="1449980"/>
            <a:ext cx="4491166" cy="557882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0400" tIns="35200" rIns="70400" bIns="35200"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483907" y="1252296"/>
            <a:ext cx="4435026" cy="5496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70400" tIns="35200" rIns="70400" bIns="35200"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596186" y="757623"/>
            <a:ext cx="2863118" cy="501975"/>
          </a:xfrm>
          <a:prstGeom prst="rect">
            <a:avLst/>
          </a:prstGeom>
          <a:noFill/>
        </p:spPr>
        <p:txBody>
          <a:bodyPr wrap="square" lIns="70400" tIns="35200" rIns="70400" bIns="35200" rtlCol="0">
            <a:spAutoFit/>
          </a:bodyPr>
          <a:lstStyle/>
          <a:p>
            <a:r>
              <a:rPr lang="zh-TW" altLang="en-US" sz="2800" dirty="0">
                <a:latin typeface="微軟正黑體" pitchFamily="34" charset="-120"/>
                <a:ea typeface="微軟正黑體" pitchFamily="34" charset="-120"/>
              </a:rPr>
              <a:t>嘉義縣</a:t>
            </a:r>
            <a:r>
              <a:rPr lang="en-US" altLang="zh-TW" sz="2800" dirty="0" smtClean="0"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內甕國小</a:t>
            </a:r>
            <a:endParaRPr lang="zh-TW" altLang="en-US" sz="28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606520" y="1599746"/>
            <a:ext cx="418979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       </a:t>
            </a:r>
            <a:r>
              <a:rPr lang="zh-TW" altLang="zh-TW" sz="1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本校</a:t>
            </a:r>
            <a:r>
              <a:rPr lang="zh-TW" altLang="zh-TW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鄰近仁義潭水庫，此水庫是嘉義縣市民生及工業用水主要來源，為強化</a:t>
            </a:r>
            <a:r>
              <a:rPr lang="zh-TW" altLang="zh-TW" sz="1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學童</a:t>
            </a:r>
            <a:r>
              <a:rPr lang="zh-TW" altLang="zh-TW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對在地環境文化的認知，以水庫為核心發展本校校本課程，並融入防災教育，產出</a:t>
            </a:r>
            <a:r>
              <a:rPr lang="zh-TW" altLang="zh-TW" sz="1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在地</a:t>
            </a:r>
            <a:r>
              <a:rPr lang="zh-TW" altLang="zh-TW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化防災教學模組，除了強化全校師生防災知識及緊急應變能力，從本身做起推廣至</a:t>
            </a:r>
            <a:r>
              <a:rPr lang="zh-TW" altLang="zh-TW" sz="1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家庭</a:t>
            </a:r>
            <a:r>
              <a:rPr lang="zh-TW" altLang="zh-TW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、社區，共同營造一個安全的社區家園。</a:t>
            </a:r>
          </a:p>
          <a:p>
            <a:endParaRPr lang="zh-TW" altLang="en-US" dirty="0"/>
          </a:p>
        </p:txBody>
      </p:sp>
      <p:graphicFrame>
        <p:nvGraphicFramePr>
          <p:cNvPr id="5" name="資料庫圖表 4"/>
          <p:cNvGraphicFramePr/>
          <p:nvPr>
            <p:extLst>
              <p:ext uri="{D42A27DB-BD31-4B8C-83A1-F6EECF244321}">
                <p14:modId xmlns:p14="http://schemas.microsoft.com/office/powerpoint/2010/main" val="2004531322"/>
              </p:ext>
            </p:extLst>
          </p:nvPr>
        </p:nvGraphicFramePr>
        <p:xfrm>
          <a:off x="652327" y="2556495"/>
          <a:ext cx="4322746" cy="3312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文字方塊 8"/>
          <p:cNvSpPr txBox="1"/>
          <p:nvPr/>
        </p:nvSpPr>
        <p:spPr>
          <a:xfrm>
            <a:off x="553518" y="6021231"/>
            <a:ext cx="4306742" cy="70788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zh-TW" altLang="zh-TW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學校特色課程與防災教育結合</a:t>
            </a:r>
            <a:r>
              <a:rPr lang="zh-TW" altLang="zh-TW" sz="1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結合</a:t>
            </a:r>
            <a:r>
              <a:rPr lang="zh-TW" altLang="zh-TW" sz="1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鄉公所</a:t>
            </a:r>
            <a:r>
              <a:rPr lang="zh-TW" altLang="zh-TW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舉辦書畫展成果發表，活動中邀請社區人士一同認識防災、作伙防災，達到推動社區防災效益。另與目前最夯的定向活動發展校園安全定向活動課程，以及自拍防震微電影，以上創新作為不僅學生從做中學，更奠定防災校園基礎。</a:t>
            </a:r>
            <a:endParaRPr lang="zh-TW" altLang="en-US" sz="1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171</Words>
  <Application>Microsoft Office PowerPoint</Application>
  <PresentationFormat>自訂</PresentationFormat>
  <Paragraphs>6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6" baseType="lpstr">
      <vt:lpstr>微軟正黑體</vt:lpstr>
      <vt:lpstr>新細明體</vt:lpstr>
      <vt:lpstr>Arial</vt:lpstr>
      <vt:lpstr>Calibri</vt:lpstr>
      <vt:lpstr>Office 佈景主題</vt:lpstr>
      <vt:lpstr>PowerPoint 簡報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歐靚芸</dc:creator>
  <cp:lastModifiedBy>Administrator</cp:lastModifiedBy>
  <cp:revision>18</cp:revision>
  <dcterms:created xsi:type="dcterms:W3CDTF">2015-12-23T07:56:19Z</dcterms:created>
  <dcterms:modified xsi:type="dcterms:W3CDTF">2017-05-05T02:20:22Z</dcterms:modified>
</cp:coreProperties>
</file>