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EE37B2-13D6-044D-8C42-3D1F9B7A1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59FD051-B6EC-FC4D-A38A-8FC998963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53464C-B6D2-6842-8247-1B41C4CD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5DBE86-9CF8-924E-A2D7-2479419E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07E432-7E3C-974A-B5ED-1DE99C04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509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9FCB5B-68DA-904A-8431-04B1281F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9187B43-EA93-3F44-82FF-69EEFDEFB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3D6F24-9E8B-5D4B-B72F-DC7B788D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B68A1B-BAB2-8D46-BEB5-F52AEDF4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C4EA5D-4E73-2F41-B892-DDB5B884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498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F793307-8B02-104D-925A-DCE9B2EEA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179C05E-DC4A-DA4F-8931-066996E56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55B7C7-93AC-6949-9BB2-0727152B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6DA4BC-ABB9-A842-91D5-7945AEB2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75AF26-094F-114B-9BD3-CD45F717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371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4D8E63-F310-1E43-82A8-940732CD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B7807F-56EC-DC4D-9A71-DB10E94FB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3F281A-68D9-B749-914A-DD8C0CAA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6248B3-5774-6C47-B1D2-C4A7AD2A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D4326B-AC22-6447-ACF4-BDCCEC00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323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C43E2D-7990-9447-82CE-B8EF2182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5F0D3D1-B0F5-0643-A036-5FE997670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648C13-E40E-934C-8152-BB460701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381A0B-A0F3-F44E-B10A-A7409CFA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8D85B9-4393-6444-BE37-E56FB234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248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D978B5-997B-4B4D-ABA9-739DFD267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16F577-BCE0-3E45-AE99-76C666B84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332178-78EE-284A-B51A-31DF79E59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8B44BCB-FE83-AC49-9B35-2A616F57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8065DC6-31C0-AB43-90F3-47076182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D09B1FB-7E4B-A546-9287-CC26DF15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7839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40565E-7BF7-A64B-81FB-C28F806E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1250CAC-0433-1643-8E00-6ECFA7199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BCEEF7-2708-2E45-871D-FEDB38573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02ACBAB-1666-2940-902E-5024C1E0F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5E65636-A880-CE43-AA83-EE746A257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CBB89DB-6CBD-914C-B339-C2C0FCF0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2E2BE93-AEC5-134A-9D67-061DA043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842D5F1-51C8-A84D-9A32-D16BE19D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0139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B84BAE-1675-6445-A9D5-B6559D98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804610-E547-6F4D-8DAE-F472A985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AE3744D-DC55-5C49-A95F-2A96EFA6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D0D6EAD-9285-8746-B50B-774CAD26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5197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4629BDD-28BA-A348-98A5-772BCA4EA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B8CD2AD-9C46-C544-9F79-22FF2375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4F4091-DF02-084E-B3CB-70E24928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273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7B17D9-54A5-D545-8622-724278BE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4F6169-8475-0A4D-858A-FDC6985C9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6B40736-F6AD-CC45-9912-F09EEDFC8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F675DF-D82C-3647-B7B8-FC290498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46D2F5E-6F37-284A-8657-4958199B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4D3081-C522-DE4E-99DB-1233E9AE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7942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0A53A3-8B82-8848-BA81-97369C0D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D216994-FF2A-6640-8AE9-A0C0217D5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AC245D0-ECE1-AA43-9355-6E2EDD729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744EE4-6455-3049-964A-0126E5DE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DFA99D-8AF9-104D-B394-26830F11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C41952-EC1D-2145-A487-806D9F9D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0848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30E42B2-F9BD-3047-9644-73392295E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C4137E9-D8D0-4840-98BC-D229626F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FFC98E-12AA-B44F-AFEF-A1399D797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D5FD-9967-1148-9295-A09CA5D7A7B0}" type="datetimeFigureOut">
              <a:rPr kumimoji="1" lang="zh-TW" altLang="en-US" smtClean="0"/>
              <a:t>2018/9/30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69C144-3C62-0D45-AD4E-E2ED86113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02F2FB-7043-AE46-9AA1-9B29BFBFC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BBD2-DB26-9C45-AC4E-A915D347909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365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F933B9-12D1-3F4C-BA64-59AA2B85C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《</a:t>
            </a:r>
            <a:r>
              <a:rPr kumimoji="1" lang="zh-TW" altLang="en-US" dirty="0"/>
              <a:t>小學生課堂筆記活用術</a:t>
            </a:r>
            <a:r>
              <a:rPr kumimoji="1" lang="en-US" altLang="zh-TW" dirty="0"/>
              <a:t>》</a:t>
            </a:r>
            <a:r>
              <a:rPr kumimoji="1" lang="zh-TW" altLang="en-US" dirty="0"/>
              <a:t>導讀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9CC0C1-21F9-5348-9D3D-C73214CD7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50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531D07-6C72-A643-9585-10108484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3600" dirty="0"/>
              <a:t>我為什麼要孩子們（或是自己）撰寫課堂筆記？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624FA2-2759-6445-8B3B-0F1D79D3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論點</a:t>
            </a:r>
            <a:endParaRPr kumimoji="1" lang="en-US" altLang="zh-TW" dirty="0"/>
          </a:p>
          <a:p>
            <a:endParaRPr kumimoji="1" lang="en-US" altLang="zh-TW" dirty="0"/>
          </a:p>
          <a:p>
            <a:pPr marL="0" indent="0">
              <a:buNone/>
            </a:pPr>
            <a:endParaRPr kumimoji="1" lang="en-US" altLang="zh-TW" dirty="0"/>
          </a:p>
          <a:p>
            <a:r>
              <a:rPr kumimoji="1" lang="zh-TW" altLang="en-US" dirty="0"/>
              <a:t>支持的理由</a:t>
            </a:r>
          </a:p>
        </p:txBody>
      </p:sp>
    </p:spTree>
    <p:extLst>
      <p:ext uri="{BB962C8B-B14F-4D97-AF65-F5344CB8AC3E}">
        <p14:creationId xmlns:p14="http://schemas.microsoft.com/office/powerpoint/2010/main" val="231857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531D07-6C72-A643-9585-10108484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3600" dirty="0"/>
              <a:t>我為什麼要孩子們（或是自己）撰寫課堂筆記？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624FA2-2759-6445-8B3B-0F1D79D3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論點</a:t>
            </a:r>
            <a:endParaRPr kumimoji="1" lang="en-US" altLang="zh-TW" dirty="0"/>
          </a:p>
          <a:p>
            <a:pPr marL="514350" indent="-514350">
              <a:buFont typeface="+mj-lt"/>
              <a:buAutoNum type="arabicPeriod"/>
            </a:pPr>
            <a:r>
              <a:rPr kumimoji="1" lang="zh-TW" altLang="en-US" dirty="0"/>
              <a:t>可為每堂課程做紀錄</a:t>
            </a:r>
            <a:endParaRPr kumimoji="1" lang="en-US" altLang="zh-TW" dirty="0"/>
          </a:p>
          <a:p>
            <a:pPr marL="514350" indent="-514350">
              <a:buFont typeface="+mj-lt"/>
              <a:buAutoNum type="arabicPeriod"/>
            </a:pPr>
            <a:r>
              <a:rPr kumimoji="1" lang="zh-TW" altLang="en-US" dirty="0"/>
              <a:t>回顧每個階段的學習歷程</a:t>
            </a:r>
            <a:endParaRPr kumimoji="1" lang="en-US" altLang="zh-TW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萃</a:t>
            </a:r>
            <a:r>
              <a:rPr kumimoji="1" lang="zh-TW" altLang="en-US" dirty="0"/>
              <a:t>取課堂或課本的重點</a:t>
            </a:r>
            <a:endParaRPr kumimoji="1" lang="en-US" altLang="zh-TW" dirty="0"/>
          </a:p>
          <a:p>
            <a:pPr marL="514350" indent="-514350">
              <a:buFont typeface="+mj-lt"/>
              <a:buAutoNum type="arabicPeriod"/>
            </a:pPr>
            <a:r>
              <a:rPr kumimoji="1" lang="zh-TW" altLang="en-US" dirty="0"/>
              <a:t>減少認知負荷</a:t>
            </a:r>
            <a:endParaRPr kumimoji="1" lang="en-US" altLang="zh-TW" dirty="0"/>
          </a:p>
          <a:p>
            <a:pPr marL="514350" indent="-514350">
              <a:buFont typeface="+mj-lt"/>
              <a:buAutoNum type="arabicPeriod"/>
            </a:pPr>
            <a:r>
              <a:rPr kumimoji="1" lang="zh-TW" altLang="en-US" dirty="0"/>
              <a:t>讓課堂秩序上軌道</a:t>
            </a:r>
            <a:endParaRPr kumimoji="1" lang="en-US" altLang="zh-TW" dirty="0"/>
          </a:p>
          <a:p>
            <a:r>
              <a:rPr kumimoji="1" lang="zh-TW" altLang="en-US" dirty="0"/>
              <a:t>支持的理由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自己看吧</a:t>
            </a:r>
            <a:r>
              <a:rPr kumimoji="1" lang="en-US" altLang="zh-TW" dirty="0"/>
              <a:t>…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278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D76481-32B0-744B-A5E7-FA0D8FE7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工欲善其事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B89822-14EC-264E-B0BF-614C1C878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筆記本的選擇：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活頁</a:t>
            </a:r>
            <a:r>
              <a:rPr kumimoji="1" lang="en-US" altLang="zh-TW" dirty="0"/>
              <a:t>a5</a:t>
            </a:r>
          </a:p>
          <a:p>
            <a:pPr lvl="1"/>
            <a:r>
              <a:rPr kumimoji="1" lang="zh-TW" altLang="en-US" dirty="0"/>
              <a:t>橫線行距</a:t>
            </a:r>
            <a:r>
              <a:rPr kumimoji="1" lang="en-US" altLang="zh-TW" dirty="0"/>
              <a:t>7mm</a:t>
            </a:r>
          </a:p>
          <a:p>
            <a:pPr lvl="1"/>
            <a:r>
              <a:rPr kumimoji="1" lang="zh-TW" altLang="en-US" dirty="0"/>
              <a:t>封套夾層</a:t>
            </a:r>
          </a:p>
        </p:txBody>
      </p:sp>
    </p:spTree>
    <p:extLst>
      <p:ext uri="{BB962C8B-B14F-4D97-AF65-F5344CB8AC3E}">
        <p14:creationId xmlns:p14="http://schemas.microsoft.com/office/powerpoint/2010/main" val="411962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0FFB32-C452-2142-81F1-F5E7E768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速記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2D4948-EB7B-0547-A1B3-7544CB94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首要目的：速度快</a:t>
            </a:r>
            <a:r>
              <a:rPr kumimoji="1" lang="en-US" altLang="zh-TW" dirty="0"/>
              <a:t>/</a:t>
            </a:r>
            <a:r>
              <a:rPr kumimoji="1" lang="zh-TW" altLang="en-US" dirty="0"/>
              <a:t>醜一點</a:t>
            </a:r>
            <a:r>
              <a:rPr kumimoji="1" lang="en-US" altLang="zh-TW" dirty="0"/>
              <a:t>/</a:t>
            </a:r>
            <a:r>
              <a:rPr kumimoji="1" lang="zh-TW" altLang="en-US" dirty="0"/>
              <a:t>亂一點</a:t>
            </a:r>
            <a:endParaRPr kumimoji="1" lang="en-US" altLang="zh-TW" dirty="0"/>
          </a:p>
          <a:p>
            <a:r>
              <a:rPr kumimoji="1" lang="zh-TW" altLang="en-US" dirty="0"/>
              <a:t>課堂做紀錄（速記），下課做整理（解壓縮）</a:t>
            </a:r>
            <a:endParaRPr kumimoji="1" lang="en-US" altLang="zh-TW" dirty="0"/>
          </a:p>
          <a:p>
            <a:r>
              <a:rPr kumimoji="1" lang="zh-TW" altLang="en-US" dirty="0"/>
              <a:t>關鍵字：標準為簡短達意</a:t>
            </a:r>
            <a:endParaRPr kumimoji="1" lang="en-US" altLang="zh-TW" dirty="0"/>
          </a:p>
          <a:p>
            <a:r>
              <a:rPr kumimoji="1" lang="zh-TW" altLang="en-US" dirty="0"/>
              <a:t>三層次</a:t>
            </a:r>
            <a:endParaRPr kumimoji="1"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kumimoji="1" lang="zh-TW" altLang="en-US" dirty="0"/>
              <a:t>標題</a:t>
            </a:r>
            <a:endParaRPr kumimoji="1"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kumimoji="1" lang="zh-TW" altLang="en-US" dirty="0"/>
              <a:t>用自己懂的話解釋說明標題</a:t>
            </a:r>
            <a:endParaRPr kumimoji="1"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kumimoji="1" lang="zh-TW" altLang="en-US" dirty="0"/>
              <a:t>實例</a:t>
            </a:r>
            <a:endParaRPr kumimoji="1" lang="en-US" altLang="zh-TW" dirty="0"/>
          </a:p>
          <a:p>
            <a:r>
              <a:rPr kumimoji="1" lang="zh-TW" altLang="en-US"/>
              <a:t>實物投影機</a:t>
            </a:r>
            <a:endParaRPr kumimoji="1" lang="en-US" altLang="zh-TW" dirty="0"/>
          </a:p>
          <a:p>
            <a:pPr marL="914400" lvl="1" indent="-457200">
              <a:buFont typeface="+mj-lt"/>
              <a:buAutoNum type="arabicPeriod"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100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87CE81-7423-B446-B4F8-E6C4CA618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解壓縮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3E05D2-0758-E447-B99F-AB95E377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/>
              <a:t>完整句的練習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背景（人事時地物）</a:t>
            </a:r>
            <a:r>
              <a:rPr kumimoji="1" lang="en-US" altLang="zh-TW" dirty="0"/>
              <a:t>/</a:t>
            </a:r>
            <a:r>
              <a:rPr kumimoji="1" lang="zh-TW" altLang="en-US" dirty="0"/>
              <a:t>因果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讀者心中再沒有疑問</a:t>
            </a:r>
            <a:endParaRPr kumimoji="1" lang="en-US" altLang="zh-TW" dirty="0"/>
          </a:p>
          <a:p>
            <a:r>
              <a:rPr kumimoji="1" lang="zh-TW" altLang="en-US" dirty="0"/>
              <a:t>請學生示範</a:t>
            </a:r>
            <a:endParaRPr kumimoji="1" lang="en-US" altLang="zh-TW" dirty="0"/>
          </a:p>
          <a:p>
            <a:r>
              <a:rPr kumimoji="1" lang="zh-TW" altLang="en-US" dirty="0"/>
              <a:t>與家人朋友（不在這堂課的人）分享</a:t>
            </a:r>
            <a:endParaRPr kumimoji="1" lang="en-US" altLang="zh-TW" dirty="0"/>
          </a:p>
          <a:p>
            <a:pPr lvl="1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483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168</Words>
  <Application>Microsoft Macintosh PowerPoint</Application>
  <PresentationFormat>寬螢幕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等线</vt:lpstr>
      <vt:lpstr>Arial</vt:lpstr>
      <vt:lpstr>Calibri</vt:lpstr>
      <vt:lpstr>Calibri Light</vt:lpstr>
      <vt:lpstr>Office 佈景主題</vt:lpstr>
      <vt:lpstr>《小學生課堂筆記活用術》導讀</vt:lpstr>
      <vt:lpstr>我為什麼要孩子們（或是自己）撰寫課堂筆記？</vt:lpstr>
      <vt:lpstr>我為什麼要孩子們（或是自己）撰寫課堂筆記？</vt:lpstr>
      <vt:lpstr>工欲善其事</vt:lpstr>
      <vt:lpstr>速記</vt:lpstr>
      <vt:lpstr>解壓縮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《小學生課堂筆記活用術》導讀</dc:title>
  <dc:creator>HUMG HUI CHEN</dc:creator>
  <cp:lastModifiedBy>HUMG HUI CHEN</cp:lastModifiedBy>
  <cp:revision>6</cp:revision>
  <dcterms:created xsi:type="dcterms:W3CDTF">2018-09-30T07:46:09Z</dcterms:created>
  <dcterms:modified xsi:type="dcterms:W3CDTF">2018-09-30T13:15:43Z</dcterms:modified>
</cp:coreProperties>
</file>