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9FF"/>
    <a:srgbClr val="533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21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B1E2-38B4-4F1B-80B2-64A42908D387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D7FF-43A5-4106-8C9C-0C70B7BE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53217-EEA1-447D-8B4C-C80742FFFFF5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6447-BC39-48D7-A491-9D98C314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CD56-8C12-4725-A910-53590F73AAA5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631B-F449-4933-9173-7349E0A18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8D635-14E0-4E4C-BE51-5048D39259C6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DB4E-1A33-413B-B3D0-BA228A40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798A-9BA6-4EFD-8766-9E13BAB2224A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B518-BAD4-49D5-8B66-368E36703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8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1753-B625-4A1D-B722-ED21685D69DE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0B85-95C9-4D94-83CD-05547723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AB03-547B-4E62-AF34-5F155BFB7CEF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8117-0CA5-4B68-B5DA-6E461204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8D46-6A0B-4916-8521-A03B7591557B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DF9-C637-4274-BE47-51ED14C37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E77C-63B1-4C43-AAEC-E3E1276A2EB1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D7FBF-1ADC-4CF6-87A0-B4DC0579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8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EF09-C88A-40BA-BA96-D69C6120C416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4211-BE81-4FAE-929D-585D8F0A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3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A1BC-BE8D-4744-AB7C-6221A64127DF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A970-FA65-4FE1-9D08-F2AEA7B76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03AC14-041A-4EDE-9B60-7F0D0D7B1F16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A144C6-2169-45CC-A721-612C58599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2&#20491;&#20818;&#31461;1&#20491;&#36817;&#35222;%20&#27604;10&#24180;&#21069;&#22810;2.5&#20493;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24120;&#28369;&#25163;&#27231;.&#24179;&#26495;%20&#36817;&#35222;&#20818;&#31461;&#36948;4&#25104;.mp4" TargetMode="External"/><Relationship Id="rId5" Type="http://schemas.openxmlformats.org/officeDocument/2006/relationships/hyperlink" Target="&#23567;&#23401;&#23039;&#21218;&#27498;&#19968;&#37002;&#12288;&#23567;&#24515;&#20841;&#30524;&#26377;&#35222;&#24046;&#24656;&#35722;&#24369;&#35222;--&#34315;&#26524;&#26085;&#22577;20150313.mp4" TargetMode="External"/><Relationship Id="rId4" Type="http://schemas.openxmlformats.org/officeDocument/2006/relationships/hyperlink" Target="&#12300;&#27498;&#38957;&#12301;&#28369;&#25163;&#27231;&#65281;&#12288;&#22283;&#19968;&#29983;&#20841;&#30524;&#35222;&#24046;&#36926;700&#24230;&#24656;&#30606;&#65281;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0475;&#38651;&#35222;.&#29609;3C%20&#23567;&#19968;&#29983;&#36817;&#35222;&#22810;3&#25104;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35222;&#21147;&#20445;&#20581;&#31687;&#9472;&#25545;&#30524;&#30555;&#19968;&#23478;&#20154;&#12304;4&#20998;&#37912;&#12305;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9609;&#32025;&#39131;&#27231;&#36973;&#21516;&#23416;&#23556;&#30524;&#65281;&#12288;&#30007;&#31461;&#35222;&#21147;&#36864;&#21270;&#21040;0.2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13261" y="2157413"/>
            <a:ext cx="6117479" cy="828675"/>
          </a:xfrm>
        </p:spPr>
        <p:txBody>
          <a:bodyPr/>
          <a:lstStyle/>
          <a:p>
            <a:pPr algn="l"/>
            <a:r>
              <a:rPr lang="zh-TW" altLang="en-US" sz="6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打擊惡</a:t>
            </a:r>
            <a:r>
              <a:rPr lang="en-US" altLang="zh-TW" sz="6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6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en-US" altLang="zh-TW" sz="6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6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endParaRPr lang="en-US" sz="66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4727575" cy="520700"/>
          </a:xfrm>
        </p:spPr>
        <p:txBody>
          <a:bodyPr/>
          <a:lstStyle/>
          <a:p>
            <a:pPr algn="l"/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視力保健宣導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en-US" sz="36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3435846"/>
            <a:ext cx="4680520" cy="0"/>
          </a:xfrm>
          <a:prstGeom prst="line">
            <a:avLst/>
          </a:prstGeom>
          <a:ln w="57150">
            <a:solidFill>
              <a:srgbClr val="927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Subtitle 2"/>
          <p:cNvSpPr txBox="1">
            <a:spLocks/>
          </p:cNvSpPr>
          <p:nvPr/>
        </p:nvSpPr>
        <p:spPr bwMode="auto">
          <a:xfrm>
            <a:off x="3024189" y="3579862"/>
            <a:ext cx="183609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內甕國小</a:t>
            </a:r>
            <a:endParaRPr 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4" name="Subtitle 2"/>
          <p:cNvSpPr txBox="1">
            <a:spLocks/>
          </p:cNvSpPr>
          <p:nvPr/>
        </p:nvSpPr>
        <p:spPr bwMode="auto">
          <a:xfrm>
            <a:off x="5292079" y="3574831"/>
            <a:ext cx="2813696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林淨琦  護理師</a:t>
            </a:r>
            <a:endParaRPr 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056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205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惡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『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視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』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力來襲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zh-TW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歪頭</a:t>
            </a:r>
            <a:endParaRPr lang="en-US" altLang="zh-TW" sz="5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charset="0"/>
              <a:buNone/>
            </a:pPr>
            <a:r>
              <a:rPr lang="en-US" altLang="zh-TW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file"/>
              </a:rPr>
              <a:t>姿勢錯</a:t>
            </a:r>
            <a:endParaRPr lang="en-US" altLang="zh-TW" sz="5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Arial" charset="0"/>
              <a:buNone/>
            </a:pPr>
            <a:r>
              <a:rPr lang="en-US" altLang="zh-TW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file"/>
              </a:rPr>
              <a:t>我的</a:t>
            </a:r>
            <a:r>
              <a:rPr lang="en-US" altLang="zh-TW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file"/>
              </a:rPr>
              <a:t>3C</a:t>
            </a:r>
            <a:r>
              <a:rPr lang="zh-TW" altLang="en-US" sz="5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6" action="ppaction://hlinkfile"/>
              </a:rPr>
              <a:t>風</a:t>
            </a:r>
            <a:endParaRPr lang="en-US" altLang="zh-TW" sz="5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076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力退散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hlinkClick r:id="rId3" action="ppaction://hlinkfile"/>
              </a:rPr>
              <a:t>四電少於</a:t>
            </a:r>
            <a:r>
              <a:rPr lang="en-US" altLang="zh-TW" dirty="0" smtClean="0">
                <a:solidFill>
                  <a:schemeClr val="bg1"/>
                </a:solidFill>
                <a:hlinkClick r:id="rId3" action="ppaction://hlinkfile"/>
              </a:rPr>
              <a:t>2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 smtClean="0">
                <a:solidFill>
                  <a:schemeClr val="bg1"/>
                </a:solidFill>
              </a:rPr>
              <a:t>  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每天使用</a:t>
            </a:r>
            <a:r>
              <a:rPr lang="en-US" altLang="zh-TW" dirty="0" smtClean="0">
                <a:solidFill>
                  <a:schemeClr val="bg1"/>
                </a:solidFill>
              </a:rPr>
              <a:t>3C</a:t>
            </a:r>
            <a:r>
              <a:rPr lang="zh-TW" altLang="en-US" dirty="0" smtClean="0">
                <a:solidFill>
                  <a:schemeClr val="bg1"/>
                </a:solidFill>
              </a:rPr>
              <a:t>產品的時間不超過</a:t>
            </a:r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r>
              <a:rPr lang="zh-TW" altLang="en-US" dirty="0" smtClean="0">
                <a:solidFill>
                  <a:schemeClr val="bg1"/>
                </a:solidFill>
              </a:rPr>
              <a:t>小時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2.</a:t>
            </a:r>
            <a:r>
              <a:rPr lang="zh-TW" altLang="en-US" dirty="0" smtClean="0">
                <a:solidFill>
                  <a:schemeClr val="bg1"/>
                </a:solidFill>
              </a:rPr>
              <a:t>睡眠要充足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>
                <a:solidFill>
                  <a:schemeClr val="bg1"/>
                </a:solidFill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每天睡滿</a:t>
            </a:r>
            <a:r>
              <a:rPr lang="en-US" altLang="zh-TW" dirty="0" smtClean="0">
                <a:solidFill>
                  <a:schemeClr val="bg1"/>
                </a:solidFill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</a:rPr>
              <a:t>小時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  <a:hlinkClick r:id="rId4" action="ppaction://hlinkfile"/>
              </a:rPr>
              <a:t>3.3010</a:t>
            </a:r>
            <a:r>
              <a:rPr lang="zh-TW" altLang="en-US" dirty="0" smtClean="0">
                <a:solidFill>
                  <a:schemeClr val="bg1"/>
                </a:solidFill>
                <a:hlinkClick r:id="rId4" action="ppaction://hlinkfile"/>
              </a:rPr>
              <a:t>保健康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>
                <a:solidFill>
                  <a:schemeClr val="bg1"/>
                </a:solidFill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用眼</a:t>
            </a:r>
            <a:r>
              <a:rPr lang="en-US" altLang="zh-TW" dirty="0" smtClean="0">
                <a:solidFill>
                  <a:schemeClr val="bg1"/>
                </a:solidFill>
              </a:rPr>
              <a:t>30</a:t>
            </a:r>
            <a:r>
              <a:rPr lang="zh-TW" altLang="en-US" dirty="0" smtClean="0">
                <a:solidFill>
                  <a:schemeClr val="bg1"/>
                </a:solidFill>
              </a:rPr>
              <a:t>分鐘要休息</a:t>
            </a:r>
            <a:r>
              <a:rPr lang="en-US" altLang="zh-TW" dirty="0" smtClean="0">
                <a:solidFill>
                  <a:schemeClr val="bg1"/>
                </a:solidFill>
              </a:rPr>
              <a:t>10</a:t>
            </a:r>
            <a:r>
              <a:rPr lang="zh-TW" altLang="en-US" dirty="0" smtClean="0">
                <a:solidFill>
                  <a:schemeClr val="bg1"/>
                </a:solidFill>
              </a:rPr>
              <a:t>分鐘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3076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10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力退散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4.</a:t>
            </a:r>
            <a:r>
              <a:rPr lang="zh-TW" altLang="en-US" dirty="0" smtClean="0">
                <a:solidFill>
                  <a:schemeClr val="bg1"/>
                </a:solidFill>
              </a:rPr>
              <a:t>姿勢端正得人疼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 smtClean="0">
                <a:solidFill>
                  <a:schemeClr val="bg1"/>
                </a:solidFill>
              </a:rPr>
              <a:t>  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坐姿要正確，書本距離眼睛要超過</a:t>
            </a:r>
            <a:r>
              <a:rPr lang="en-US" altLang="zh-TW" dirty="0" smtClean="0">
                <a:solidFill>
                  <a:schemeClr val="bg1"/>
                </a:solidFill>
              </a:rPr>
              <a:t>35</a:t>
            </a:r>
            <a:r>
              <a:rPr lang="zh-TW" altLang="en-US" dirty="0" smtClean="0">
                <a:solidFill>
                  <a:schemeClr val="bg1"/>
                </a:solidFill>
              </a:rPr>
              <a:t>公分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5.</a:t>
            </a:r>
            <a:r>
              <a:rPr lang="zh-TW" altLang="en-US" dirty="0" smtClean="0">
                <a:solidFill>
                  <a:schemeClr val="bg1"/>
                </a:solidFill>
              </a:rPr>
              <a:t>戶外活動</a:t>
            </a:r>
            <a:r>
              <a:rPr lang="en-US" altLang="zh-TW" dirty="0" smtClean="0">
                <a:solidFill>
                  <a:schemeClr val="bg1"/>
                </a:solidFill>
              </a:rPr>
              <a:t>EYE</a:t>
            </a:r>
            <a:r>
              <a:rPr lang="zh-TW" altLang="en-US" dirty="0" smtClean="0">
                <a:solidFill>
                  <a:schemeClr val="bg1"/>
                </a:solidFill>
              </a:rPr>
              <a:t>放鬆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 smtClean="0">
                <a:solidFill>
                  <a:schemeClr val="bg1"/>
                </a:solidFill>
              </a:rPr>
              <a:t> 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戶外活動可以多做望遠凝視與輕鬆遠眺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zh-TW" dirty="0" smtClean="0">
                <a:solidFill>
                  <a:schemeClr val="bg1"/>
                </a:solidFill>
              </a:rPr>
              <a:t>6.</a:t>
            </a:r>
            <a:r>
              <a:rPr lang="zh-TW" altLang="en-US" dirty="0" smtClean="0">
                <a:solidFill>
                  <a:schemeClr val="bg1"/>
                </a:solidFill>
                <a:hlinkClick r:id="rId3" action="ppaction://hlinkfile"/>
              </a:rPr>
              <a:t>安全遊戲護眼睛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zh-TW" altLang="en-US" dirty="0" smtClean="0">
                <a:solidFill>
                  <a:schemeClr val="bg1"/>
                </a:solidFill>
              </a:rPr>
              <a:t>  </a:t>
            </a:r>
            <a:r>
              <a:rPr lang="en-US" altLang="zh-TW" dirty="0" smtClean="0">
                <a:solidFill>
                  <a:schemeClr val="bg1"/>
                </a:solidFill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</a:rPr>
              <a:t>玩樂時也要保護眼睛喔</a:t>
            </a:r>
            <a:r>
              <a:rPr lang="en-US" altLang="zh-TW" dirty="0" smtClean="0">
                <a:solidFill>
                  <a:schemeClr val="bg1"/>
                </a:solidFill>
              </a:rPr>
              <a:t>!)</a:t>
            </a:r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3076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3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">
  <a:themeElements>
    <a:clrScheme name="Bokeh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279FF"/>
      </a:accent1>
      <a:accent2>
        <a:srgbClr val="5336D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79FF"/>
      </a:hlink>
      <a:folHlink>
        <a:srgbClr val="FEB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18</TotalTime>
  <Words>156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10</vt:lpstr>
      <vt:lpstr>打擊惡『視』力</vt:lpstr>
      <vt:lpstr>惡『視』力來襲</vt:lpstr>
      <vt:lpstr>惡『視』力退散</vt:lpstr>
      <vt:lpstr>惡『視』力退散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打擊惡『視』力</dc:title>
  <dc:creator>user</dc:creator>
  <cp:lastModifiedBy>user</cp:lastModifiedBy>
  <cp:revision>5</cp:revision>
  <dcterms:created xsi:type="dcterms:W3CDTF">2018-03-23T02:03:16Z</dcterms:created>
  <dcterms:modified xsi:type="dcterms:W3CDTF">2018-03-23T02:22:02Z</dcterms:modified>
</cp:coreProperties>
</file>